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0EB3-9E7A-4AEA-BA3F-0AA4E37B3EAA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9382-348C-4076-8E57-7BC72FD0E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207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0EB3-9E7A-4AEA-BA3F-0AA4E37B3EAA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9382-348C-4076-8E57-7BC72FD0E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000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0EB3-9E7A-4AEA-BA3F-0AA4E37B3EAA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9382-348C-4076-8E57-7BC72FD0E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92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0EB3-9E7A-4AEA-BA3F-0AA4E37B3EAA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9382-348C-4076-8E57-7BC72FD0E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680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0EB3-9E7A-4AEA-BA3F-0AA4E37B3EAA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9382-348C-4076-8E57-7BC72FD0E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67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0EB3-9E7A-4AEA-BA3F-0AA4E37B3EAA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9382-348C-4076-8E57-7BC72FD0E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99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0EB3-9E7A-4AEA-BA3F-0AA4E37B3EAA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9382-348C-4076-8E57-7BC72FD0E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085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0EB3-9E7A-4AEA-BA3F-0AA4E37B3EAA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9382-348C-4076-8E57-7BC72FD0E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00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0EB3-9E7A-4AEA-BA3F-0AA4E37B3EAA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9382-348C-4076-8E57-7BC72FD0E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521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0EB3-9E7A-4AEA-BA3F-0AA4E37B3EAA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9382-348C-4076-8E57-7BC72FD0E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86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0EB3-9E7A-4AEA-BA3F-0AA4E37B3EAA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9382-348C-4076-8E57-7BC72FD0E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67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A0EB3-9E7A-4AEA-BA3F-0AA4E37B3EAA}" type="datetimeFigureOut">
              <a:rPr lang="ru-RU" smtClean="0"/>
              <a:t>30.06.2022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D9382-348C-4076-8E57-7BC72FD0E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116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58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209-1</dc:creator>
  <cp:lastModifiedBy>209-1</cp:lastModifiedBy>
  <cp:revision>2</cp:revision>
  <dcterms:created xsi:type="dcterms:W3CDTF">2022-06-30T04:03:29Z</dcterms:created>
  <dcterms:modified xsi:type="dcterms:W3CDTF">2022-06-30T04:03:35Z</dcterms:modified>
</cp:coreProperties>
</file>