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74" r:id="rId4"/>
    <p:sldId id="285" r:id="rId5"/>
    <p:sldId id="257" r:id="rId6"/>
    <p:sldId id="258" r:id="rId7"/>
    <p:sldId id="268" r:id="rId8"/>
    <p:sldId id="291" r:id="rId9"/>
    <p:sldId id="292" r:id="rId10"/>
    <p:sldId id="295" r:id="rId11"/>
    <p:sldId id="288" r:id="rId12"/>
    <p:sldId id="282" r:id="rId13"/>
    <p:sldId id="286" r:id="rId14"/>
    <p:sldId id="287" r:id="rId15"/>
    <p:sldId id="270" r:id="rId16"/>
    <p:sldId id="271" r:id="rId17"/>
    <p:sldId id="269" r:id="rId18"/>
    <p:sldId id="293" r:id="rId19"/>
    <p:sldId id="272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66239-8F11-44FA-8657-46E318AE3A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67BA69-C520-42F7-8C9F-8E630CAAA701}">
      <dgm:prSet/>
      <dgm:spPr/>
      <dgm:t>
        <a:bodyPr/>
        <a:lstStyle/>
        <a:p>
          <a:pPr rtl="0"/>
          <a:r>
            <a:rPr lang="ru-RU" dirty="0" smtClean="0"/>
            <a:t>10 %</a:t>
          </a:r>
          <a:endParaRPr lang="ru-RU" dirty="0"/>
        </a:p>
      </dgm:t>
    </dgm:pt>
    <dgm:pt modelId="{D5C108FE-7F1A-4126-A3C9-304F6B0950D5}" type="parTrans" cxnId="{5CC88625-3C24-4ECC-9EF5-32FD92D005B0}">
      <dgm:prSet/>
      <dgm:spPr/>
      <dgm:t>
        <a:bodyPr/>
        <a:lstStyle/>
        <a:p>
          <a:endParaRPr lang="ru-RU"/>
        </a:p>
      </dgm:t>
    </dgm:pt>
    <dgm:pt modelId="{28ADC50F-3A4A-4F73-AA0A-B06FB10BFCFC}" type="sibTrans" cxnId="{5CC88625-3C24-4ECC-9EF5-32FD92D005B0}">
      <dgm:prSet/>
      <dgm:spPr/>
      <dgm:t>
        <a:bodyPr/>
        <a:lstStyle/>
        <a:p>
          <a:endParaRPr lang="ru-RU"/>
        </a:p>
      </dgm:t>
    </dgm:pt>
    <dgm:pt modelId="{FDCA8FC5-79F2-4C1F-B9BE-0FE0D4248B70}" type="pres">
      <dgm:prSet presAssocID="{B4A66239-8F11-44FA-8657-46E318AE3A1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C15ADD-2192-4E9A-AE6B-E1464DF93E3F}" type="pres">
      <dgm:prSet presAssocID="{1D67BA69-C520-42F7-8C9F-8E630CAAA701}" presName="horFlow" presStyleCnt="0"/>
      <dgm:spPr/>
    </dgm:pt>
    <dgm:pt modelId="{5C7F052B-67CE-4CDA-B862-C360BD8557A9}" type="pres">
      <dgm:prSet presAssocID="{1D67BA69-C520-42F7-8C9F-8E630CAAA701}" presName="bigChev" presStyleLbl="node1" presStyleIdx="0" presStyleCnt="1" custScaleX="120188" custLinFactNeighborX="-17256" custLinFactNeighborY="-29"/>
      <dgm:spPr/>
      <dgm:t>
        <a:bodyPr/>
        <a:lstStyle/>
        <a:p>
          <a:endParaRPr lang="ru-RU"/>
        </a:p>
      </dgm:t>
    </dgm:pt>
  </dgm:ptLst>
  <dgm:cxnLst>
    <dgm:cxn modelId="{9A052D53-4225-4C89-8876-1C3BA9CB5D41}" type="presOf" srcId="{1D67BA69-C520-42F7-8C9F-8E630CAAA701}" destId="{5C7F052B-67CE-4CDA-B862-C360BD8557A9}" srcOrd="0" destOrd="0" presId="urn:microsoft.com/office/officeart/2005/8/layout/lProcess3"/>
    <dgm:cxn modelId="{5CC88625-3C24-4ECC-9EF5-32FD92D005B0}" srcId="{B4A66239-8F11-44FA-8657-46E318AE3A1E}" destId="{1D67BA69-C520-42F7-8C9F-8E630CAAA701}" srcOrd="0" destOrd="0" parTransId="{D5C108FE-7F1A-4126-A3C9-304F6B0950D5}" sibTransId="{28ADC50F-3A4A-4F73-AA0A-B06FB10BFCFC}"/>
    <dgm:cxn modelId="{72D5EE0B-1BF4-4268-9BAA-529ED990322B}" type="presOf" srcId="{B4A66239-8F11-44FA-8657-46E318AE3A1E}" destId="{FDCA8FC5-79F2-4C1F-B9BE-0FE0D4248B70}" srcOrd="0" destOrd="0" presId="urn:microsoft.com/office/officeart/2005/8/layout/lProcess3"/>
    <dgm:cxn modelId="{809D08F7-74F5-4D75-A22E-9A261C669971}" type="presParOf" srcId="{FDCA8FC5-79F2-4C1F-B9BE-0FE0D4248B70}" destId="{37C15ADD-2192-4E9A-AE6B-E1464DF93E3F}" srcOrd="0" destOrd="0" presId="urn:microsoft.com/office/officeart/2005/8/layout/lProcess3"/>
    <dgm:cxn modelId="{E5DA7A66-631D-4B5B-8DB8-9D8423CE16BB}" type="presParOf" srcId="{37C15ADD-2192-4E9A-AE6B-E1464DF93E3F}" destId="{5C7F052B-67CE-4CDA-B862-C360BD8557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6638B-41C6-4DF6-9230-2AD0E355ACF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60AA1-C782-49E8-B676-6358DA7FA634}">
      <dgm:prSet/>
      <dgm:spPr/>
      <dgm:t>
        <a:bodyPr/>
        <a:lstStyle/>
        <a:p>
          <a:pPr rtl="0"/>
          <a:r>
            <a:rPr lang="ru-RU" dirty="0" smtClean="0"/>
            <a:t>40 %</a:t>
          </a:r>
          <a:endParaRPr lang="ru-RU" dirty="0"/>
        </a:p>
      </dgm:t>
    </dgm:pt>
    <dgm:pt modelId="{420DCA29-96CA-47A8-8267-FC1D69F25B9F}" type="parTrans" cxnId="{2D7F36D0-7887-409A-8C21-8BA397999CB9}">
      <dgm:prSet/>
      <dgm:spPr/>
      <dgm:t>
        <a:bodyPr/>
        <a:lstStyle/>
        <a:p>
          <a:endParaRPr lang="ru-RU"/>
        </a:p>
      </dgm:t>
    </dgm:pt>
    <dgm:pt modelId="{7E731671-D155-4970-8B3D-F6F78D6A6117}" type="sibTrans" cxnId="{2D7F36D0-7887-409A-8C21-8BA397999CB9}">
      <dgm:prSet/>
      <dgm:spPr/>
      <dgm:t>
        <a:bodyPr/>
        <a:lstStyle/>
        <a:p>
          <a:endParaRPr lang="ru-RU"/>
        </a:p>
      </dgm:t>
    </dgm:pt>
    <dgm:pt modelId="{D0A6583B-5B75-4511-9C01-AFF3CDE60345}" type="pres">
      <dgm:prSet presAssocID="{4056638B-41C6-4DF6-9230-2AD0E355ACF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CD3C49-6855-42DA-9445-04E58C77E21A}" type="pres">
      <dgm:prSet presAssocID="{5DE60AA1-C782-49E8-B676-6358DA7FA634}" presName="horFlow" presStyleCnt="0"/>
      <dgm:spPr/>
    </dgm:pt>
    <dgm:pt modelId="{9A4A684E-FFAA-4EBF-9DC2-0AC028ED1CF5}" type="pres">
      <dgm:prSet presAssocID="{5DE60AA1-C782-49E8-B676-6358DA7FA634}" presName="bigChev" presStyleLbl="node1" presStyleIdx="0" presStyleCnt="1" custScaleX="188930" custLinFactY="50617" custLinFactNeighborX="2619" custLinFactNeighborY="100000"/>
      <dgm:spPr/>
      <dgm:t>
        <a:bodyPr/>
        <a:lstStyle/>
        <a:p>
          <a:endParaRPr lang="ru-RU"/>
        </a:p>
      </dgm:t>
    </dgm:pt>
  </dgm:ptLst>
  <dgm:cxnLst>
    <dgm:cxn modelId="{CB7AC941-CB4C-403D-80F1-303BCD431466}" type="presOf" srcId="{4056638B-41C6-4DF6-9230-2AD0E355ACFC}" destId="{D0A6583B-5B75-4511-9C01-AFF3CDE60345}" srcOrd="0" destOrd="0" presId="urn:microsoft.com/office/officeart/2005/8/layout/lProcess3"/>
    <dgm:cxn modelId="{2D7F36D0-7887-409A-8C21-8BA397999CB9}" srcId="{4056638B-41C6-4DF6-9230-2AD0E355ACFC}" destId="{5DE60AA1-C782-49E8-B676-6358DA7FA634}" srcOrd="0" destOrd="0" parTransId="{420DCA29-96CA-47A8-8267-FC1D69F25B9F}" sibTransId="{7E731671-D155-4970-8B3D-F6F78D6A6117}"/>
    <dgm:cxn modelId="{16F82487-6F5D-4D8E-8FA8-F71E230969AA}" type="presOf" srcId="{5DE60AA1-C782-49E8-B676-6358DA7FA634}" destId="{9A4A684E-FFAA-4EBF-9DC2-0AC028ED1CF5}" srcOrd="0" destOrd="0" presId="urn:microsoft.com/office/officeart/2005/8/layout/lProcess3"/>
    <dgm:cxn modelId="{B06DEF53-B30E-4C87-BE60-BE50177E18A9}" type="presParOf" srcId="{D0A6583B-5B75-4511-9C01-AFF3CDE60345}" destId="{93CD3C49-6855-42DA-9445-04E58C77E21A}" srcOrd="0" destOrd="0" presId="urn:microsoft.com/office/officeart/2005/8/layout/lProcess3"/>
    <dgm:cxn modelId="{62CD0E08-CA4C-406F-88A3-A7815072D3F4}" type="presParOf" srcId="{93CD3C49-6855-42DA-9445-04E58C77E21A}" destId="{9A4A684E-FFAA-4EBF-9DC2-0AC028ED1C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66239-8F11-44FA-8657-46E318AE3A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67BA69-C520-42F7-8C9F-8E630CAAA701}">
      <dgm:prSet/>
      <dgm:spPr/>
      <dgm:t>
        <a:bodyPr/>
        <a:lstStyle/>
        <a:p>
          <a:pPr rtl="0"/>
          <a:r>
            <a:rPr lang="ru-RU" dirty="0" smtClean="0"/>
            <a:t>10 %</a:t>
          </a:r>
          <a:endParaRPr lang="ru-RU" dirty="0"/>
        </a:p>
      </dgm:t>
    </dgm:pt>
    <dgm:pt modelId="{D5C108FE-7F1A-4126-A3C9-304F6B0950D5}" type="parTrans" cxnId="{5CC88625-3C24-4ECC-9EF5-32FD92D005B0}">
      <dgm:prSet/>
      <dgm:spPr/>
      <dgm:t>
        <a:bodyPr/>
        <a:lstStyle/>
        <a:p>
          <a:endParaRPr lang="ru-RU"/>
        </a:p>
      </dgm:t>
    </dgm:pt>
    <dgm:pt modelId="{28ADC50F-3A4A-4F73-AA0A-B06FB10BFCFC}" type="sibTrans" cxnId="{5CC88625-3C24-4ECC-9EF5-32FD92D005B0}">
      <dgm:prSet/>
      <dgm:spPr/>
      <dgm:t>
        <a:bodyPr/>
        <a:lstStyle/>
        <a:p>
          <a:endParaRPr lang="ru-RU"/>
        </a:p>
      </dgm:t>
    </dgm:pt>
    <dgm:pt modelId="{FDCA8FC5-79F2-4C1F-B9BE-0FE0D4248B70}" type="pres">
      <dgm:prSet presAssocID="{B4A66239-8F11-44FA-8657-46E318AE3A1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C15ADD-2192-4E9A-AE6B-E1464DF93E3F}" type="pres">
      <dgm:prSet presAssocID="{1D67BA69-C520-42F7-8C9F-8E630CAAA701}" presName="horFlow" presStyleCnt="0"/>
      <dgm:spPr/>
    </dgm:pt>
    <dgm:pt modelId="{5C7F052B-67CE-4CDA-B862-C360BD8557A9}" type="pres">
      <dgm:prSet presAssocID="{1D67BA69-C520-42F7-8C9F-8E630CAAA701}" presName="bigChev" presStyleLbl="node1" presStyleIdx="0" presStyleCnt="1" custScaleX="120188" custLinFactNeighborX="21752" custLinFactNeighborY="-2965"/>
      <dgm:spPr/>
      <dgm:t>
        <a:bodyPr/>
        <a:lstStyle/>
        <a:p>
          <a:endParaRPr lang="ru-RU"/>
        </a:p>
      </dgm:t>
    </dgm:pt>
  </dgm:ptLst>
  <dgm:cxnLst>
    <dgm:cxn modelId="{5CC88625-3C24-4ECC-9EF5-32FD92D005B0}" srcId="{B4A66239-8F11-44FA-8657-46E318AE3A1E}" destId="{1D67BA69-C520-42F7-8C9F-8E630CAAA701}" srcOrd="0" destOrd="0" parTransId="{D5C108FE-7F1A-4126-A3C9-304F6B0950D5}" sibTransId="{28ADC50F-3A4A-4F73-AA0A-B06FB10BFCFC}"/>
    <dgm:cxn modelId="{CD9B9121-0FC9-4890-9E97-13D1003CE25F}" type="presOf" srcId="{1D67BA69-C520-42F7-8C9F-8E630CAAA701}" destId="{5C7F052B-67CE-4CDA-B862-C360BD8557A9}" srcOrd="0" destOrd="0" presId="urn:microsoft.com/office/officeart/2005/8/layout/lProcess3"/>
    <dgm:cxn modelId="{B99A0D8C-8906-4989-9844-EB73B77F12D6}" type="presOf" srcId="{B4A66239-8F11-44FA-8657-46E318AE3A1E}" destId="{FDCA8FC5-79F2-4C1F-B9BE-0FE0D4248B70}" srcOrd="0" destOrd="0" presId="urn:microsoft.com/office/officeart/2005/8/layout/lProcess3"/>
    <dgm:cxn modelId="{94B5FFAA-18C7-41C3-B70A-F014D12986DC}" type="presParOf" srcId="{FDCA8FC5-79F2-4C1F-B9BE-0FE0D4248B70}" destId="{37C15ADD-2192-4E9A-AE6B-E1464DF93E3F}" srcOrd="0" destOrd="0" presId="urn:microsoft.com/office/officeart/2005/8/layout/lProcess3"/>
    <dgm:cxn modelId="{FE66398E-33A1-4DE6-AD58-76234E542FD5}" type="presParOf" srcId="{37C15ADD-2192-4E9A-AE6B-E1464DF93E3F}" destId="{5C7F052B-67CE-4CDA-B862-C360BD8557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8EA18E-29DB-4187-815D-9F3D0399E8A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889841-BF78-4ADF-8638-C4C2C3E280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ПРЕДКУРСОВОЙ</a:t>
          </a:r>
          <a:endParaRPr lang="ru-RU" sz="1800" b="1" dirty="0">
            <a:solidFill>
              <a:schemeClr val="tx1"/>
            </a:solidFill>
          </a:endParaRPr>
        </a:p>
      </dgm:t>
    </dgm:pt>
    <dgm:pt modelId="{2D8F7B57-C2FB-41D7-AB16-7660BFBA71A0}" type="parTrans" cxnId="{1BDCEF9F-22F7-4E21-A65D-01F12D3B701B}">
      <dgm:prSet/>
      <dgm:spPr/>
      <dgm:t>
        <a:bodyPr/>
        <a:lstStyle/>
        <a:p>
          <a:endParaRPr lang="ru-RU"/>
        </a:p>
      </dgm:t>
    </dgm:pt>
    <dgm:pt modelId="{B571E338-9268-40C4-A2FE-8845C9C5BBD2}" type="sibTrans" cxnId="{1BDCEF9F-22F7-4E21-A65D-01F12D3B701B}">
      <dgm:prSet/>
      <dgm:spPr/>
      <dgm:t>
        <a:bodyPr/>
        <a:lstStyle/>
        <a:p>
          <a:endParaRPr lang="ru-RU"/>
        </a:p>
      </dgm:t>
    </dgm:pt>
    <dgm:pt modelId="{57EE58A0-654C-4DA7-8E37-C515A3F5442E}">
      <dgm:prSet phldrT="[Текст]"/>
      <dgm:spPr/>
      <dgm:t>
        <a:bodyPr/>
        <a:lstStyle/>
        <a:p>
          <a:pPr algn="ctr"/>
          <a:r>
            <a:rPr lang="ru-RU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24.02. – </a:t>
          </a:r>
          <a:r>
            <a:rPr lang="ru-RU" spc="141" dirty="0" err="1" smtClean="0">
              <a:solidFill>
                <a:srgbClr val="000000"/>
              </a:solidFill>
              <a:latin typeface="Century Gothic"/>
              <a:cs typeface="Poppins" pitchFamily="2" charset="77"/>
            </a:rPr>
            <a:t>Вебинар</a:t>
          </a:r>
          <a:endParaRPr lang="ru-RU" dirty="0"/>
        </a:p>
      </dgm:t>
    </dgm:pt>
    <dgm:pt modelId="{788E61BF-B313-4F0C-BECE-4DFDF6C6B727}" type="parTrans" cxnId="{09CF098C-EA72-4035-9AB0-477B18155388}">
      <dgm:prSet/>
      <dgm:spPr/>
      <dgm:t>
        <a:bodyPr/>
        <a:lstStyle/>
        <a:p>
          <a:endParaRPr lang="ru-RU"/>
        </a:p>
      </dgm:t>
    </dgm:pt>
    <dgm:pt modelId="{6906922D-B8E8-4B36-A5E8-4D00ECECA987}" type="sibTrans" cxnId="{09CF098C-EA72-4035-9AB0-477B18155388}">
      <dgm:prSet/>
      <dgm:spPr/>
      <dgm:t>
        <a:bodyPr/>
        <a:lstStyle/>
        <a:p>
          <a:endParaRPr lang="ru-RU"/>
        </a:p>
      </dgm:t>
    </dgm:pt>
    <dgm:pt modelId="{28CF0E87-C71D-4169-B90A-7DA9E1E49A1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КУРСОВОЙ</a:t>
          </a:r>
          <a:endParaRPr lang="ru-RU" sz="1800" b="1" dirty="0">
            <a:solidFill>
              <a:schemeClr val="tx1"/>
            </a:solidFill>
          </a:endParaRPr>
        </a:p>
      </dgm:t>
    </dgm:pt>
    <dgm:pt modelId="{C60A6FF8-918E-41F5-A96E-21DDBFE81E24}" type="parTrans" cxnId="{145E905C-09DF-4215-B9A6-2674B3F87D65}">
      <dgm:prSet/>
      <dgm:spPr/>
      <dgm:t>
        <a:bodyPr/>
        <a:lstStyle/>
        <a:p>
          <a:endParaRPr lang="ru-RU"/>
        </a:p>
      </dgm:t>
    </dgm:pt>
    <dgm:pt modelId="{241D8F38-B6BB-4E1F-B075-1A2BF2D4A8D8}" type="sibTrans" cxnId="{145E905C-09DF-4215-B9A6-2674B3F87D65}">
      <dgm:prSet/>
      <dgm:spPr/>
      <dgm:t>
        <a:bodyPr/>
        <a:lstStyle/>
        <a:p>
          <a:endParaRPr lang="ru-RU"/>
        </a:p>
      </dgm:t>
    </dgm:pt>
    <dgm:pt modelId="{680EE72E-D60B-4781-8F1D-25FA82BE4A0B}">
      <dgm:prSet phldrT="[Текст]"/>
      <dgm:spPr/>
      <dgm:t>
        <a:bodyPr/>
        <a:lstStyle/>
        <a:p>
          <a:r>
            <a:rPr lang="ru-RU" spc="141" dirty="0" smtClean="0">
              <a:solidFill>
                <a:schemeClr val="tx1"/>
              </a:solidFill>
              <a:latin typeface="+mj-lt"/>
              <a:cs typeface="Poppins" pitchFamily="2" charset="77"/>
            </a:rPr>
            <a:t>Проект: написание и защита программы развития ОО (</a:t>
          </a:r>
          <a:r>
            <a:rPr lang="ru-RU" spc="141" dirty="0" err="1" smtClean="0">
              <a:solidFill>
                <a:schemeClr val="tx1"/>
              </a:solidFill>
              <a:latin typeface="+mj-lt"/>
              <a:cs typeface="Poppins" pitchFamily="2" charset="77"/>
            </a:rPr>
            <a:t>антирисковой</a:t>
          </a:r>
          <a:r>
            <a:rPr lang="ru-RU" spc="141" dirty="0" smtClean="0">
              <a:solidFill>
                <a:schemeClr val="tx2"/>
              </a:solidFill>
              <a:latin typeface="+mj-lt"/>
              <a:cs typeface="Poppins" pitchFamily="2" charset="77"/>
            </a:rPr>
            <a:t>)</a:t>
          </a:r>
          <a:endParaRPr lang="ru-RU" dirty="0"/>
        </a:p>
      </dgm:t>
    </dgm:pt>
    <dgm:pt modelId="{B2219329-1A7D-4304-9C48-9DEB138DF646}" type="parTrans" cxnId="{C7FDEA4C-9EE2-4E24-B07E-E91C7A294CD0}">
      <dgm:prSet/>
      <dgm:spPr/>
      <dgm:t>
        <a:bodyPr/>
        <a:lstStyle/>
        <a:p>
          <a:endParaRPr lang="ru-RU"/>
        </a:p>
      </dgm:t>
    </dgm:pt>
    <dgm:pt modelId="{98AFFB19-A413-4598-9EDD-CB40E4F3327D}" type="sibTrans" cxnId="{C7FDEA4C-9EE2-4E24-B07E-E91C7A294CD0}">
      <dgm:prSet/>
      <dgm:spPr/>
      <dgm:t>
        <a:bodyPr/>
        <a:lstStyle/>
        <a:p>
          <a:endParaRPr lang="ru-RU"/>
        </a:p>
      </dgm:t>
    </dgm:pt>
    <dgm:pt modelId="{C447CB99-E9C2-49E4-8DF6-B9291B9935F3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ПОСТКУРСОВОЙ</a:t>
          </a:r>
          <a:endParaRPr lang="ru-RU" sz="1600" b="1" dirty="0">
            <a:solidFill>
              <a:schemeClr val="tx1"/>
            </a:solidFill>
          </a:endParaRPr>
        </a:p>
      </dgm:t>
    </dgm:pt>
    <dgm:pt modelId="{03D2FD98-1AB8-4C15-9B70-5AF91BAFFBAD}" type="parTrans" cxnId="{92123FBA-02F9-40A9-BEF9-0E94D177880F}">
      <dgm:prSet/>
      <dgm:spPr/>
      <dgm:t>
        <a:bodyPr/>
        <a:lstStyle/>
        <a:p>
          <a:endParaRPr lang="ru-RU"/>
        </a:p>
      </dgm:t>
    </dgm:pt>
    <dgm:pt modelId="{D6990E25-FB25-4A36-809F-87FF033BC55F}" type="sibTrans" cxnId="{92123FBA-02F9-40A9-BEF9-0E94D177880F}">
      <dgm:prSet/>
      <dgm:spPr/>
      <dgm:t>
        <a:bodyPr/>
        <a:lstStyle/>
        <a:p>
          <a:endParaRPr lang="ru-RU"/>
        </a:p>
      </dgm:t>
    </dgm:pt>
    <dgm:pt modelId="{84DDDCA7-F66D-4677-AA95-EE534885A3A1}">
      <dgm:prSet phldrT="[Текст]" custT="1"/>
      <dgm:spPr/>
      <dgm:t>
        <a:bodyPr/>
        <a:lstStyle/>
        <a:p>
          <a:pPr algn="ctr"/>
          <a:r>
            <a:rPr lang="ru-RU" sz="1400" spc="141" dirty="0" smtClean="0">
              <a:solidFill>
                <a:schemeClr val="tx1"/>
              </a:solidFill>
              <a:latin typeface="+mj-lt"/>
              <a:cs typeface="Poppins" pitchFamily="2" charset="77"/>
            </a:rPr>
            <a:t>сопровождение реализации программы, семинары, конференция</a:t>
          </a:r>
          <a:endParaRPr lang="ru-RU" sz="1400" dirty="0">
            <a:solidFill>
              <a:schemeClr val="tx1"/>
            </a:solidFill>
          </a:endParaRPr>
        </a:p>
      </dgm:t>
    </dgm:pt>
    <dgm:pt modelId="{EB6B4F2E-FDC5-47EB-991C-A10390EB5D92}" type="parTrans" cxnId="{D79F81C7-4D55-44A1-9056-7F99ABAE5C45}">
      <dgm:prSet/>
      <dgm:spPr/>
      <dgm:t>
        <a:bodyPr/>
        <a:lstStyle/>
        <a:p>
          <a:endParaRPr lang="ru-RU"/>
        </a:p>
      </dgm:t>
    </dgm:pt>
    <dgm:pt modelId="{DC4399EC-53D5-4645-AE37-52AA0B7546ED}" type="sibTrans" cxnId="{D79F81C7-4D55-44A1-9056-7F99ABAE5C45}">
      <dgm:prSet/>
      <dgm:spPr/>
      <dgm:t>
        <a:bodyPr/>
        <a:lstStyle/>
        <a:p>
          <a:endParaRPr lang="ru-RU"/>
        </a:p>
      </dgm:t>
    </dgm:pt>
    <dgm:pt modelId="{DD4D3F16-0304-476C-8DED-732234CA6559}" type="pres">
      <dgm:prSet presAssocID="{838EA18E-29DB-4187-815D-9F3D0399E8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F032E-8EAA-4964-9784-12CC114D0BD0}" type="pres">
      <dgm:prSet presAssocID="{F3889841-BF78-4ADF-8638-C4C2C3E28074}" presName="composite" presStyleCnt="0"/>
      <dgm:spPr/>
    </dgm:pt>
    <dgm:pt modelId="{6CF944F3-F798-4629-BD18-31BAEFACD61C}" type="pres">
      <dgm:prSet presAssocID="{F3889841-BF78-4ADF-8638-C4C2C3E2807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66129-91CA-48AE-B0A1-9BD8929C7D8A}" type="pres">
      <dgm:prSet presAssocID="{F3889841-BF78-4ADF-8638-C4C2C3E28074}" presName="parSh" presStyleLbl="node1" presStyleIdx="0" presStyleCnt="3" custScaleX="109608"/>
      <dgm:spPr/>
      <dgm:t>
        <a:bodyPr/>
        <a:lstStyle/>
        <a:p>
          <a:endParaRPr lang="ru-RU"/>
        </a:p>
      </dgm:t>
    </dgm:pt>
    <dgm:pt modelId="{AB2B02AD-F7E7-4529-BB11-83D650999E8D}" type="pres">
      <dgm:prSet presAssocID="{F3889841-BF78-4ADF-8638-C4C2C3E28074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AF06-A053-4F6C-8DCF-72971DFBD4A1}" type="pres">
      <dgm:prSet presAssocID="{B571E338-9268-40C4-A2FE-8845C9C5BBD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49F3FB4-9CCC-42A0-ADC4-346C21DB9DEB}" type="pres">
      <dgm:prSet presAssocID="{B571E338-9268-40C4-A2FE-8845C9C5BBD2}" presName="connTx" presStyleLbl="sibTrans2D1" presStyleIdx="0" presStyleCnt="2"/>
      <dgm:spPr/>
      <dgm:t>
        <a:bodyPr/>
        <a:lstStyle/>
        <a:p>
          <a:endParaRPr lang="ru-RU"/>
        </a:p>
      </dgm:t>
    </dgm:pt>
    <dgm:pt modelId="{7478F871-02C0-4309-8E33-955592DAA706}" type="pres">
      <dgm:prSet presAssocID="{28CF0E87-C71D-4169-B90A-7DA9E1E49A17}" presName="composite" presStyleCnt="0"/>
      <dgm:spPr/>
    </dgm:pt>
    <dgm:pt modelId="{4FA49951-6113-4378-9805-1E09DFB34985}" type="pres">
      <dgm:prSet presAssocID="{28CF0E87-C71D-4169-B90A-7DA9E1E49A1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0A296-77F6-4CCA-B29D-A78FD3EB7EEA}" type="pres">
      <dgm:prSet presAssocID="{28CF0E87-C71D-4169-B90A-7DA9E1E49A17}" presName="parSh" presStyleLbl="node1" presStyleIdx="1" presStyleCnt="3"/>
      <dgm:spPr/>
      <dgm:t>
        <a:bodyPr/>
        <a:lstStyle/>
        <a:p>
          <a:endParaRPr lang="ru-RU"/>
        </a:p>
      </dgm:t>
    </dgm:pt>
    <dgm:pt modelId="{A7A693C3-DF22-4393-A042-843F13FC9723}" type="pres">
      <dgm:prSet presAssocID="{28CF0E87-C71D-4169-B90A-7DA9E1E49A1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CBE63-C819-4D70-96E3-EA76E623D0FB}" type="pres">
      <dgm:prSet presAssocID="{241D8F38-B6BB-4E1F-B075-1A2BF2D4A8D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821570C-9C01-4211-ADBF-6F55FD8124F1}" type="pres">
      <dgm:prSet presAssocID="{241D8F38-B6BB-4E1F-B075-1A2BF2D4A8D8}" presName="connTx" presStyleLbl="sibTrans2D1" presStyleIdx="1" presStyleCnt="2"/>
      <dgm:spPr/>
      <dgm:t>
        <a:bodyPr/>
        <a:lstStyle/>
        <a:p>
          <a:endParaRPr lang="ru-RU"/>
        </a:p>
      </dgm:t>
    </dgm:pt>
    <dgm:pt modelId="{B2300438-CA6B-44FA-BDD5-26FFAE5A6EC1}" type="pres">
      <dgm:prSet presAssocID="{C447CB99-E9C2-49E4-8DF6-B9291B9935F3}" presName="composite" presStyleCnt="0"/>
      <dgm:spPr/>
    </dgm:pt>
    <dgm:pt modelId="{94A86C44-FFD1-40ED-A873-6EF5F59542D9}" type="pres">
      <dgm:prSet presAssocID="{C447CB99-E9C2-49E4-8DF6-B9291B9935F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5CF53-6904-46FC-99E1-E3D51A17DCA0}" type="pres">
      <dgm:prSet presAssocID="{C447CB99-E9C2-49E4-8DF6-B9291B9935F3}" presName="parSh" presStyleLbl="node1" presStyleIdx="2" presStyleCnt="3"/>
      <dgm:spPr/>
      <dgm:t>
        <a:bodyPr/>
        <a:lstStyle/>
        <a:p>
          <a:endParaRPr lang="ru-RU"/>
        </a:p>
      </dgm:t>
    </dgm:pt>
    <dgm:pt modelId="{09D6F8DF-8049-43E7-881C-EBC7E0D1000A}" type="pres">
      <dgm:prSet presAssocID="{C447CB99-E9C2-49E4-8DF6-B9291B9935F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CEF9F-22F7-4E21-A65D-01F12D3B701B}" srcId="{838EA18E-29DB-4187-815D-9F3D0399E8AD}" destId="{F3889841-BF78-4ADF-8638-C4C2C3E28074}" srcOrd="0" destOrd="0" parTransId="{2D8F7B57-C2FB-41D7-AB16-7660BFBA71A0}" sibTransId="{B571E338-9268-40C4-A2FE-8845C9C5BBD2}"/>
    <dgm:cxn modelId="{540960E4-0F8D-4589-92E8-8F0388B013AF}" type="presOf" srcId="{680EE72E-D60B-4781-8F1D-25FA82BE4A0B}" destId="{A7A693C3-DF22-4393-A042-843F13FC9723}" srcOrd="0" destOrd="0" presId="urn:microsoft.com/office/officeart/2005/8/layout/process3"/>
    <dgm:cxn modelId="{40EA34CA-48AF-4E0D-B8F5-BE561784AC2A}" type="presOf" srcId="{28CF0E87-C71D-4169-B90A-7DA9E1E49A17}" destId="{AA30A296-77F6-4CCA-B29D-A78FD3EB7EEA}" srcOrd="1" destOrd="0" presId="urn:microsoft.com/office/officeart/2005/8/layout/process3"/>
    <dgm:cxn modelId="{01E8A162-A033-4B09-8F72-E18A2AD3E7CE}" type="presOf" srcId="{B571E338-9268-40C4-A2FE-8845C9C5BBD2}" destId="{149F3FB4-9CCC-42A0-ADC4-346C21DB9DEB}" srcOrd="1" destOrd="0" presId="urn:microsoft.com/office/officeart/2005/8/layout/process3"/>
    <dgm:cxn modelId="{4F6553BC-25FF-4E89-A69C-39CF0E6FD3F8}" type="presOf" srcId="{F3889841-BF78-4ADF-8638-C4C2C3E28074}" destId="{8F666129-91CA-48AE-B0A1-9BD8929C7D8A}" srcOrd="1" destOrd="0" presId="urn:microsoft.com/office/officeart/2005/8/layout/process3"/>
    <dgm:cxn modelId="{5A929437-8FA4-4421-821E-027A70D68674}" type="presOf" srcId="{241D8F38-B6BB-4E1F-B075-1A2BF2D4A8D8}" destId="{F821570C-9C01-4211-ADBF-6F55FD8124F1}" srcOrd="1" destOrd="0" presId="urn:microsoft.com/office/officeart/2005/8/layout/process3"/>
    <dgm:cxn modelId="{79DC9661-CAEF-478B-A51A-B72CA2295185}" type="presOf" srcId="{84DDDCA7-F66D-4677-AA95-EE534885A3A1}" destId="{09D6F8DF-8049-43E7-881C-EBC7E0D1000A}" srcOrd="0" destOrd="0" presId="urn:microsoft.com/office/officeart/2005/8/layout/process3"/>
    <dgm:cxn modelId="{AB37EC01-DD1B-4CDF-906F-7AAEB67ABC80}" type="presOf" srcId="{28CF0E87-C71D-4169-B90A-7DA9E1E49A17}" destId="{4FA49951-6113-4378-9805-1E09DFB34985}" srcOrd="0" destOrd="0" presId="urn:microsoft.com/office/officeart/2005/8/layout/process3"/>
    <dgm:cxn modelId="{C7FDEA4C-9EE2-4E24-B07E-E91C7A294CD0}" srcId="{28CF0E87-C71D-4169-B90A-7DA9E1E49A17}" destId="{680EE72E-D60B-4781-8F1D-25FA82BE4A0B}" srcOrd="0" destOrd="0" parTransId="{B2219329-1A7D-4304-9C48-9DEB138DF646}" sibTransId="{98AFFB19-A413-4598-9EDD-CB40E4F3327D}"/>
    <dgm:cxn modelId="{FADF46E9-A09C-431A-A759-4CEBBC9B06D0}" type="presOf" srcId="{57EE58A0-654C-4DA7-8E37-C515A3F5442E}" destId="{AB2B02AD-F7E7-4529-BB11-83D650999E8D}" srcOrd="0" destOrd="0" presId="urn:microsoft.com/office/officeart/2005/8/layout/process3"/>
    <dgm:cxn modelId="{09CF098C-EA72-4035-9AB0-477B18155388}" srcId="{F3889841-BF78-4ADF-8638-C4C2C3E28074}" destId="{57EE58A0-654C-4DA7-8E37-C515A3F5442E}" srcOrd="0" destOrd="0" parTransId="{788E61BF-B313-4F0C-BECE-4DFDF6C6B727}" sibTransId="{6906922D-B8E8-4B36-A5E8-4D00ECECA987}"/>
    <dgm:cxn modelId="{D79F81C7-4D55-44A1-9056-7F99ABAE5C45}" srcId="{C447CB99-E9C2-49E4-8DF6-B9291B9935F3}" destId="{84DDDCA7-F66D-4677-AA95-EE534885A3A1}" srcOrd="0" destOrd="0" parTransId="{EB6B4F2E-FDC5-47EB-991C-A10390EB5D92}" sibTransId="{DC4399EC-53D5-4645-AE37-52AA0B7546ED}"/>
    <dgm:cxn modelId="{5CB87AB1-C26D-498B-96E7-C3002A764756}" type="presOf" srcId="{F3889841-BF78-4ADF-8638-C4C2C3E28074}" destId="{6CF944F3-F798-4629-BD18-31BAEFACD61C}" srcOrd="0" destOrd="0" presId="urn:microsoft.com/office/officeart/2005/8/layout/process3"/>
    <dgm:cxn modelId="{145E905C-09DF-4215-B9A6-2674B3F87D65}" srcId="{838EA18E-29DB-4187-815D-9F3D0399E8AD}" destId="{28CF0E87-C71D-4169-B90A-7DA9E1E49A17}" srcOrd="1" destOrd="0" parTransId="{C60A6FF8-918E-41F5-A96E-21DDBFE81E24}" sibTransId="{241D8F38-B6BB-4E1F-B075-1A2BF2D4A8D8}"/>
    <dgm:cxn modelId="{A10D5BF0-70B0-4DB7-9AF8-21D138F1B9EC}" type="presOf" srcId="{B571E338-9268-40C4-A2FE-8845C9C5BBD2}" destId="{FFF4AF06-A053-4F6C-8DCF-72971DFBD4A1}" srcOrd="0" destOrd="0" presId="urn:microsoft.com/office/officeart/2005/8/layout/process3"/>
    <dgm:cxn modelId="{15FB72C2-D2B7-47BB-B22A-54BBE21BB7D2}" type="presOf" srcId="{C447CB99-E9C2-49E4-8DF6-B9291B9935F3}" destId="{5E75CF53-6904-46FC-99E1-E3D51A17DCA0}" srcOrd="1" destOrd="0" presId="urn:microsoft.com/office/officeart/2005/8/layout/process3"/>
    <dgm:cxn modelId="{2B282096-B250-4EEE-BF3B-041FA1AB6205}" type="presOf" srcId="{838EA18E-29DB-4187-815D-9F3D0399E8AD}" destId="{DD4D3F16-0304-476C-8DED-732234CA6559}" srcOrd="0" destOrd="0" presId="urn:microsoft.com/office/officeart/2005/8/layout/process3"/>
    <dgm:cxn modelId="{DD0B6C25-ABBB-4F09-B534-264CE10F7D17}" type="presOf" srcId="{241D8F38-B6BB-4E1F-B075-1A2BF2D4A8D8}" destId="{C7BCBE63-C819-4D70-96E3-EA76E623D0FB}" srcOrd="0" destOrd="0" presId="urn:microsoft.com/office/officeart/2005/8/layout/process3"/>
    <dgm:cxn modelId="{233A9E3A-C7A5-4439-B8EE-5A6EBC5358DC}" type="presOf" srcId="{C447CB99-E9C2-49E4-8DF6-B9291B9935F3}" destId="{94A86C44-FFD1-40ED-A873-6EF5F59542D9}" srcOrd="0" destOrd="0" presId="urn:microsoft.com/office/officeart/2005/8/layout/process3"/>
    <dgm:cxn modelId="{92123FBA-02F9-40A9-BEF9-0E94D177880F}" srcId="{838EA18E-29DB-4187-815D-9F3D0399E8AD}" destId="{C447CB99-E9C2-49E4-8DF6-B9291B9935F3}" srcOrd="2" destOrd="0" parTransId="{03D2FD98-1AB8-4C15-9B70-5AF91BAFFBAD}" sibTransId="{D6990E25-FB25-4A36-809F-87FF033BC55F}"/>
    <dgm:cxn modelId="{5E09A01F-E848-4D63-8593-CECA7CBF2F63}" type="presParOf" srcId="{DD4D3F16-0304-476C-8DED-732234CA6559}" destId="{EDEF032E-8EAA-4964-9784-12CC114D0BD0}" srcOrd="0" destOrd="0" presId="urn:microsoft.com/office/officeart/2005/8/layout/process3"/>
    <dgm:cxn modelId="{D75457AA-EC3C-4D24-8AC5-2068CB23A87D}" type="presParOf" srcId="{EDEF032E-8EAA-4964-9784-12CC114D0BD0}" destId="{6CF944F3-F798-4629-BD18-31BAEFACD61C}" srcOrd="0" destOrd="0" presId="urn:microsoft.com/office/officeart/2005/8/layout/process3"/>
    <dgm:cxn modelId="{A8D8B1FF-C2FE-4F04-8B9E-DB11A70DFD22}" type="presParOf" srcId="{EDEF032E-8EAA-4964-9784-12CC114D0BD0}" destId="{8F666129-91CA-48AE-B0A1-9BD8929C7D8A}" srcOrd="1" destOrd="0" presId="urn:microsoft.com/office/officeart/2005/8/layout/process3"/>
    <dgm:cxn modelId="{93DE7A1B-9121-4336-B0AC-D7182DF38B45}" type="presParOf" srcId="{EDEF032E-8EAA-4964-9784-12CC114D0BD0}" destId="{AB2B02AD-F7E7-4529-BB11-83D650999E8D}" srcOrd="2" destOrd="0" presId="urn:microsoft.com/office/officeart/2005/8/layout/process3"/>
    <dgm:cxn modelId="{DA15FD1A-F68A-4E61-B24C-F4AC0273C4E7}" type="presParOf" srcId="{DD4D3F16-0304-476C-8DED-732234CA6559}" destId="{FFF4AF06-A053-4F6C-8DCF-72971DFBD4A1}" srcOrd="1" destOrd="0" presId="urn:microsoft.com/office/officeart/2005/8/layout/process3"/>
    <dgm:cxn modelId="{E675C400-0AE4-405C-86D4-10D9F3CBA151}" type="presParOf" srcId="{FFF4AF06-A053-4F6C-8DCF-72971DFBD4A1}" destId="{149F3FB4-9CCC-42A0-ADC4-346C21DB9DEB}" srcOrd="0" destOrd="0" presId="urn:microsoft.com/office/officeart/2005/8/layout/process3"/>
    <dgm:cxn modelId="{07325A80-8E32-4697-9A6D-8AF6C9A95A66}" type="presParOf" srcId="{DD4D3F16-0304-476C-8DED-732234CA6559}" destId="{7478F871-02C0-4309-8E33-955592DAA706}" srcOrd="2" destOrd="0" presId="urn:microsoft.com/office/officeart/2005/8/layout/process3"/>
    <dgm:cxn modelId="{9056AE3C-0FCC-41AF-9FE1-80111EDF5A38}" type="presParOf" srcId="{7478F871-02C0-4309-8E33-955592DAA706}" destId="{4FA49951-6113-4378-9805-1E09DFB34985}" srcOrd="0" destOrd="0" presId="urn:microsoft.com/office/officeart/2005/8/layout/process3"/>
    <dgm:cxn modelId="{0CC26A92-28EB-4BBA-A2A7-B99A304BE1A1}" type="presParOf" srcId="{7478F871-02C0-4309-8E33-955592DAA706}" destId="{AA30A296-77F6-4CCA-B29D-A78FD3EB7EEA}" srcOrd="1" destOrd="0" presId="urn:microsoft.com/office/officeart/2005/8/layout/process3"/>
    <dgm:cxn modelId="{6FDCCA69-41CA-4B0E-8136-ADF68CB8347A}" type="presParOf" srcId="{7478F871-02C0-4309-8E33-955592DAA706}" destId="{A7A693C3-DF22-4393-A042-843F13FC9723}" srcOrd="2" destOrd="0" presId="urn:microsoft.com/office/officeart/2005/8/layout/process3"/>
    <dgm:cxn modelId="{A4D0C3C1-F413-4528-A206-39DF8A0ECDB5}" type="presParOf" srcId="{DD4D3F16-0304-476C-8DED-732234CA6559}" destId="{C7BCBE63-C819-4D70-96E3-EA76E623D0FB}" srcOrd="3" destOrd="0" presId="urn:microsoft.com/office/officeart/2005/8/layout/process3"/>
    <dgm:cxn modelId="{9A44C891-5C81-4C74-9E69-E3E779691A60}" type="presParOf" srcId="{C7BCBE63-C819-4D70-96E3-EA76E623D0FB}" destId="{F821570C-9C01-4211-ADBF-6F55FD8124F1}" srcOrd="0" destOrd="0" presId="urn:microsoft.com/office/officeart/2005/8/layout/process3"/>
    <dgm:cxn modelId="{5D49174F-AE59-4FFE-98FB-13C8828ED53B}" type="presParOf" srcId="{DD4D3F16-0304-476C-8DED-732234CA6559}" destId="{B2300438-CA6B-44FA-BDD5-26FFAE5A6EC1}" srcOrd="4" destOrd="0" presId="urn:microsoft.com/office/officeart/2005/8/layout/process3"/>
    <dgm:cxn modelId="{298E78C5-5799-4519-AB1D-D524BC75DECF}" type="presParOf" srcId="{B2300438-CA6B-44FA-BDD5-26FFAE5A6EC1}" destId="{94A86C44-FFD1-40ED-A873-6EF5F59542D9}" srcOrd="0" destOrd="0" presId="urn:microsoft.com/office/officeart/2005/8/layout/process3"/>
    <dgm:cxn modelId="{DF46307D-D00D-4C9D-9668-A2F74034B062}" type="presParOf" srcId="{B2300438-CA6B-44FA-BDD5-26FFAE5A6EC1}" destId="{5E75CF53-6904-46FC-99E1-E3D51A17DCA0}" srcOrd="1" destOrd="0" presId="urn:microsoft.com/office/officeart/2005/8/layout/process3"/>
    <dgm:cxn modelId="{DA66C6C7-4680-4AB5-B381-DD42F8F1FAA4}" type="presParOf" srcId="{B2300438-CA6B-44FA-BDD5-26FFAE5A6EC1}" destId="{09D6F8DF-8049-43E7-881C-EBC7E0D100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321BF5-D042-4E75-9C0C-934A2EC5DD6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E289432-6FB3-465B-BF0E-9F4A94A784F4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МОЛОДОЙ ПЕДАГОГ</a:t>
          </a:r>
          <a:endParaRPr lang="ru-RU" sz="1800" b="1" dirty="0">
            <a:solidFill>
              <a:schemeClr val="tx1"/>
            </a:solidFill>
          </a:endParaRPr>
        </a:p>
      </dgm:t>
    </dgm:pt>
    <dgm:pt modelId="{40A6D81E-CE2D-4957-93D2-A63706D427FB}" type="parTrans" cxnId="{ED09AF4A-44B6-4E30-8F18-9E87FDE26EDF}">
      <dgm:prSet/>
      <dgm:spPr/>
      <dgm:t>
        <a:bodyPr/>
        <a:lstStyle/>
        <a:p>
          <a:endParaRPr lang="ru-RU"/>
        </a:p>
      </dgm:t>
    </dgm:pt>
    <dgm:pt modelId="{53943674-7424-42CB-B414-38D61D5BD440}" type="sibTrans" cxnId="{ED09AF4A-44B6-4E30-8F18-9E87FDE26EDF}">
      <dgm:prSet/>
      <dgm:spPr/>
      <dgm:t>
        <a:bodyPr/>
        <a:lstStyle/>
        <a:p>
          <a:endParaRPr lang="ru-RU"/>
        </a:p>
      </dgm:t>
    </dgm:pt>
    <dgm:pt modelId="{B5C8DCE1-61CB-4681-B894-A28847C06435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ОПЫТНЫЙ ПЕДАГОГ</a:t>
          </a:r>
          <a:endParaRPr lang="ru-RU" sz="1800" b="1" dirty="0">
            <a:solidFill>
              <a:schemeClr val="tx1"/>
            </a:solidFill>
          </a:endParaRPr>
        </a:p>
      </dgm:t>
    </dgm:pt>
    <dgm:pt modelId="{2F601307-79F3-4E4B-ACF5-AC5A2CA7FCD4}" type="parTrans" cxnId="{20ADE838-FE18-4395-A53D-91F62CFF536A}">
      <dgm:prSet/>
      <dgm:spPr/>
      <dgm:t>
        <a:bodyPr/>
        <a:lstStyle/>
        <a:p>
          <a:endParaRPr lang="ru-RU"/>
        </a:p>
      </dgm:t>
    </dgm:pt>
    <dgm:pt modelId="{7B6BB0A7-11CE-40DE-BA8A-3E761A7DD8A7}" type="sibTrans" cxnId="{20ADE838-FE18-4395-A53D-91F62CFF536A}">
      <dgm:prSet/>
      <dgm:spPr/>
      <dgm:t>
        <a:bodyPr/>
        <a:lstStyle/>
        <a:p>
          <a:endParaRPr lang="ru-RU"/>
        </a:p>
      </dgm:t>
    </dgm:pt>
    <dgm:pt modelId="{80A3A1AC-66D0-4BB5-AA43-B9F774401018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ПЕДАГОГ-МЕТОДИСТ</a:t>
          </a:r>
          <a:endParaRPr lang="ru-RU" sz="1400" b="1" dirty="0">
            <a:solidFill>
              <a:schemeClr val="tx1"/>
            </a:solidFill>
          </a:endParaRPr>
        </a:p>
      </dgm:t>
    </dgm:pt>
    <dgm:pt modelId="{2AE3016E-ABB8-4A1F-88F2-2554065A180D}" type="parTrans" cxnId="{7C730362-3CBD-49BB-9250-CC8D16582ADF}">
      <dgm:prSet/>
      <dgm:spPr/>
      <dgm:t>
        <a:bodyPr/>
        <a:lstStyle/>
        <a:p>
          <a:endParaRPr lang="ru-RU"/>
        </a:p>
      </dgm:t>
    </dgm:pt>
    <dgm:pt modelId="{C41536AB-8F75-4F00-A8D9-B3A600A20789}" type="sibTrans" cxnId="{7C730362-3CBD-49BB-9250-CC8D16582ADF}">
      <dgm:prSet/>
      <dgm:spPr/>
      <dgm:t>
        <a:bodyPr/>
        <a:lstStyle/>
        <a:p>
          <a:endParaRPr lang="ru-RU"/>
        </a:p>
      </dgm:t>
    </dgm:pt>
    <dgm:pt modelId="{639DF294-DADE-4585-A3C7-473C680C987E}">
      <dgm:prSet custT="1"/>
      <dgm:spPr/>
      <dgm:t>
        <a:bodyPr/>
        <a:lstStyle/>
        <a:p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.1.1.Система образования</a:t>
          </a:r>
          <a:endParaRPr lang="ru-RU" sz="1300" dirty="0"/>
        </a:p>
      </dgm:t>
    </dgm:pt>
    <dgm:pt modelId="{ECF3D35A-00AF-450E-95B6-580535F3BB24}" type="parTrans" cxnId="{1601C53C-A8AD-401D-8201-183A3127AF66}">
      <dgm:prSet/>
      <dgm:spPr/>
      <dgm:t>
        <a:bodyPr/>
        <a:lstStyle/>
        <a:p>
          <a:endParaRPr lang="ru-RU"/>
        </a:p>
      </dgm:t>
    </dgm:pt>
    <dgm:pt modelId="{7DB9CE4E-8743-44CC-B511-E0CA5DA34095}" type="sibTrans" cxnId="{1601C53C-A8AD-401D-8201-183A3127AF66}">
      <dgm:prSet/>
      <dgm:spPr/>
      <dgm:t>
        <a:bodyPr/>
        <a:lstStyle/>
        <a:p>
          <a:endParaRPr lang="ru-RU"/>
        </a:p>
      </dgm:t>
    </dgm:pt>
    <dgm:pt modelId="{E0F66E73-F146-4AAF-A763-CC520BB7686E}">
      <dgm:prSet custT="1"/>
      <dgm:spPr/>
      <dgm:t>
        <a:bodyPr/>
        <a:lstStyle/>
        <a:p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1.2. Педагог и ученик</a:t>
          </a:r>
        </a:p>
      </dgm:t>
    </dgm:pt>
    <dgm:pt modelId="{00DC4EF0-9E61-4E25-883B-CF368EB3A97F}" type="parTrans" cxnId="{FCB0DE9E-520D-44EE-9133-5D3860169C14}">
      <dgm:prSet/>
      <dgm:spPr/>
      <dgm:t>
        <a:bodyPr/>
        <a:lstStyle/>
        <a:p>
          <a:endParaRPr lang="ru-RU"/>
        </a:p>
      </dgm:t>
    </dgm:pt>
    <dgm:pt modelId="{A15CCC62-76E8-40DF-9B21-74E7B39B273D}" type="sibTrans" cxnId="{FCB0DE9E-520D-44EE-9133-5D3860169C14}">
      <dgm:prSet/>
      <dgm:spPr/>
      <dgm:t>
        <a:bodyPr/>
        <a:lstStyle/>
        <a:p>
          <a:endParaRPr lang="ru-RU"/>
        </a:p>
      </dgm:t>
    </dgm:pt>
    <dgm:pt modelId="{D8288FB7-1A76-42EA-A6F8-B2E788DD3491}">
      <dgm:prSet custT="1"/>
      <dgm:spPr/>
      <dgm:t>
        <a:bodyPr/>
        <a:lstStyle/>
        <a:p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1.3. Разработка рабочей программы</a:t>
          </a:r>
        </a:p>
      </dgm:t>
    </dgm:pt>
    <dgm:pt modelId="{4A8D2443-D2EE-47AE-A222-54BE5C4C4A2E}" type="parTrans" cxnId="{BD2E0AF8-0B3D-4CF8-9EE0-3D5E9BD431D1}">
      <dgm:prSet/>
      <dgm:spPr/>
      <dgm:t>
        <a:bodyPr/>
        <a:lstStyle/>
        <a:p>
          <a:endParaRPr lang="ru-RU"/>
        </a:p>
      </dgm:t>
    </dgm:pt>
    <dgm:pt modelId="{42721F0A-1E63-41EE-83CC-9C993512C094}" type="sibTrans" cxnId="{BD2E0AF8-0B3D-4CF8-9EE0-3D5E9BD431D1}">
      <dgm:prSet/>
      <dgm:spPr/>
      <dgm:t>
        <a:bodyPr/>
        <a:lstStyle/>
        <a:p>
          <a:endParaRPr lang="ru-RU"/>
        </a:p>
      </dgm:t>
    </dgm:pt>
    <dgm:pt modelId="{5E68EEA9-A6F2-4299-BCF3-40501D4AE9E0}">
      <dgm:prSet custT="1"/>
      <dgm:spPr/>
      <dgm:t>
        <a:bodyPr/>
        <a:lstStyle/>
        <a:p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1.4. Проектирование учебного занятия</a:t>
          </a:r>
        </a:p>
      </dgm:t>
    </dgm:pt>
    <dgm:pt modelId="{EAB941AA-A083-4AE1-8BE8-5B46523A9850}" type="parTrans" cxnId="{C8EF6F44-6869-41F9-83E2-0AEB816E9A1E}">
      <dgm:prSet/>
      <dgm:spPr/>
      <dgm:t>
        <a:bodyPr/>
        <a:lstStyle/>
        <a:p>
          <a:endParaRPr lang="ru-RU"/>
        </a:p>
      </dgm:t>
    </dgm:pt>
    <dgm:pt modelId="{4594DA89-1CC3-4B49-A369-1950128E6F43}" type="sibTrans" cxnId="{C8EF6F44-6869-41F9-83E2-0AEB816E9A1E}">
      <dgm:prSet/>
      <dgm:spPr/>
      <dgm:t>
        <a:bodyPr/>
        <a:lstStyle/>
        <a:p>
          <a:endParaRPr lang="ru-RU"/>
        </a:p>
      </dgm:t>
    </dgm:pt>
    <dgm:pt modelId="{ADA9C8AC-17E4-49F2-B7A4-D476BD10412F}">
      <dgm:prSet/>
      <dgm:spPr/>
      <dgm:t>
        <a:bodyPr/>
        <a:lstStyle/>
        <a:p>
          <a:r>
            <a:rPr lang="ru-RU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2.1. Актуализация образовательных программ в соответствии требования ПС и ФГОС</a:t>
          </a:r>
          <a:endParaRPr lang="ru-RU" dirty="0"/>
        </a:p>
      </dgm:t>
    </dgm:pt>
    <dgm:pt modelId="{667A6A6C-D98C-42FA-A215-CDF07D15934C}" type="parTrans" cxnId="{473FA692-638A-4C25-80C1-24792FC01B4D}">
      <dgm:prSet/>
      <dgm:spPr/>
      <dgm:t>
        <a:bodyPr/>
        <a:lstStyle/>
        <a:p>
          <a:endParaRPr lang="ru-RU"/>
        </a:p>
      </dgm:t>
    </dgm:pt>
    <dgm:pt modelId="{CCCACFB2-5E05-4D2F-A032-5A975A30A5A1}" type="sibTrans" cxnId="{473FA692-638A-4C25-80C1-24792FC01B4D}">
      <dgm:prSet/>
      <dgm:spPr/>
      <dgm:t>
        <a:bodyPr/>
        <a:lstStyle/>
        <a:p>
          <a:endParaRPr lang="ru-RU"/>
        </a:p>
      </dgm:t>
    </dgm:pt>
    <dgm:pt modelId="{24E77208-1B93-467A-9381-4CB1ACE3F8D3}">
      <dgm:prSet/>
      <dgm:spPr/>
      <dgm:t>
        <a:bodyPr/>
        <a:lstStyle/>
        <a:p>
          <a:r>
            <a:rPr lang="ru-RU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2.2. Активные формы и методы обучения</a:t>
          </a:r>
        </a:p>
      </dgm:t>
    </dgm:pt>
    <dgm:pt modelId="{E3CF58F0-07A0-4E53-9932-FB093D622812}" type="parTrans" cxnId="{8E705E6D-69A1-4548-94B7-C75394012DA5}">
      <dgm:prSet/>
      <dgm:spPr/>
      <dgm:t>
        <a:bodyPr/>
        <a:lstStyle/>
        <a:p>
          <a:endParaRPr lang="ru-RU"/>
        </a:p>
      </dgm:t>
    </dgm:pt>
    <dgm:pt modelId="{403B3A2D-6FC7-452B-BC66-F9D0433B86F1}" type="sibTrans" cxnId="{8E705E6D-69A1-4548-94B7-C75394012DA5}">
      <dgm:prSet/>
      <dgm:spPr/>
      <dgm:t>
        <a:bodyPr/>
        <a:lstStyle/>
        <a:p>
          <a:endParaRPr lang="ru-RU"/>
        </a:p>
      </dgm:t>
    </dgm:pt>
    <dgm:pt modelId="{359E9BCC-3617-46F2-80CE-6420F034BC64}">
      <dgm:prSet/>
      <dgm:spPr/>
      <dgm:t>
        <a:bodyPr/>
        <a:lstStyle/>
        <a:p>
          <a:r>
            <a:rPr lang="ru-RU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2.3.Обвление КОС</a:t>
          </a:r>
        </a:p>
      </dgm:t>
    </dgm:pt>
    <dgm:pt modelId="{A6040D2A-2B0D-47D0-B6E3-500B1D0D5012}" type="parTrans" cxnId="{14A4F664-5AFF-41F6-89B0-57B197DAB5A4}">
      <dgm:prSet/>
      <dgm:spPr/>
      <dgm:t>
        <a:bodyPr/>
        <a:lstStyle/>
        <a:p>
          <a:endParaRPr lang="ru-RU"/>
        </a:p>
      </dgm:t>
    </dgm:pt>
    <dgm:pt modelId="{2105A881-CCF9-4794-A884-DBDC925D45CF}" type="sibTrans" cxnId="{14A4F664-5AFF-41F6-89B0-57B197DAB5A4}">
      <dgm:prSet/>
      <dgm:spPr/>
      <dgm:t>
        <a:bodyPr/>
        <a:lstStyle/>
        <a:p>
          <a:endParaRPr lang="ru-RU"/>
        </a:p>
      </dgm:t>
    </dgm:pt>
    <dgm:pt modelId="{80300CE9-4FF9-420D-BF28-505F5DFF1401}">
      <dgm:prSet custT="1"/>
      <dgm:spPr/>
      <dgm:t>
        <a:bodyPr/>
        <a:lstStyle/>
        <a:p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3.1. </a:t>
          </a:r>
          <a:r>
            <a:rPr lang="ru-RU" sz="1300" spc="141" dirty="0" err="1" smtClean="0">
              <a:solidFill>
                <a:srgbClr val="000000"/>
              </a:solidFill>
              <a:latin typeface="Century Gothic"/>
              <a:cs typeface="Poppins" pitchFamily="2" charset="77"/>
            </a:rPr>
            <a:t>Грантовая</a:t>
          </a:r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 деятельность в ОО</a:t>
          </a:r>
          <a:endParaRPr lang="ru-RU" sz="1300" dirty="0"/>
        </a:p>
      </dgm:t>
    </dgm:pt>
    <dgm:pt modelId="{70DAEFA8-3F6A-49EE-95E8-48285BC816EF}" type="parTrans" cxnId="{97DCDF22-9201-493D-8A25-04BA69D6307F}">
      <dgm:prSet/>
      <dgm:spPr/>
      <dgm:t>
        <a:bodyPr/>
        <a:lstStyle/>
        <a:p>
          <a:endParaRPr lang="ru-RU"/>
        </a:p>
      </dgm:t>
    </dgm:pt>
    <dgm:pt modelId="{EDF909BB-694E-41DF-B2CE-B43D9AAE6A9E}" type="sibTrans" cxnId="{97DCDF22-9201-493D-8A25-04BA69D6307F}">
      <dgm:prSet/>
      <dgm:spPr/>
      <dgm:t>
        <a:bodyPr/>
        <a:lstStyle/>
        <a:p>
          <a:endParaRPr lang="ru-RU"/>
        </a:p>
      </dgm:t>
    </dgm:pt>
    <dgm:pt modelId="{73CEBF41-0F6D-49BC-9C46-5F44F6A5A727}">
      <dgm:prSet custT="1"/>
      <dgm:spPr/>
      <dgm:t>
        <a:bodyPr/>
        <a:lstStyle/>
        <a:p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3.2. Педагогический дизайнер</a:t>
          </a:r>
        </a:p>
      </dgm:t>
    </dgm:pt>
    <dgm:pt modelId="{B8D62331-0AA1-4217-9A3B-47DE4C8C81E2}" type="parTrans" cxnId="{D31CE987-BE23-4EE4-954B-C3EB18C22DF4}">
      <dgm:prSet/>
      <dgm:spPr/>
      <dgm:t>
        <a:bodyPr/>
        <a:lstStyle/>
        <a:p>
          <a:endParaRPr lang="ru-RU"/>
        </a:p>
      </dgm:t>
    </dgm:pt>
    <dgm:pt modelId="{F526E70A-6C16-4707-8594-73B643438B95}" type="sibTrans" cxnId="{D31CE987-BE23-4EE4-954B-C3EB18C22DF4}">
      <dgm:prSet/>
      <dgm:spPr/>
      <dgm:t>
        <a:bodyPr/>
        <a:lstStyle/>
        <a:p>
          <a:endParaRPr lang="ru-RU"/>
        </a:p>
      </dgm:t>
    </dgm:pt>
    <dgm:pt modelId="{B60A4158-6535-43C9-A538-841FAA0B4CEE}">
      <dgm:prSet custT="1"/>
      <dgm:spPr/>
      <dgm:t>
        <a:bodyPr/>
        <a:lstStyle/>
        <a:p>
          <a:r>
            <a:rPr lang="ru-RU" sz="13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3.3. Образовательный технолог</a:t>
          </a:r>
          <a:endParaRPr lang="en-US" sz="1300" spc="141" dirty="0">
            <a:solidFill>
              <a:srgbClr val="000000"/>
            </a:solidFill>
            <a:latin typeface="Century Gothic"/>
            <a:cs typeface="Poppins" pitchFamily="2" charset="77"/>
          </a:endParaRPr>
        </a:p>
      </dgm:t>
    </dgm:pt>
    <dgm:pt modelId="{71EC0041-E8A7-4E54-A5FB-0DCEA0407AC5}" type="parTrans" cxnId="{58F45F5A-1A0B-4A92-846F-58D30A268AB7}">
      <dgm:prSet/>
      <dgm:spPr/>
      <dgm:t>
        <a:bodyPr/>
        <a:lstStyle/>
        <a:p>
          <a:endParaRPr lang="ru-RU"/>
        </a:p>
      </dgm:t>
    </dgm:pt>
    <dgm:pt modelId="{3FE67B35-FAFE-4F45-8021-509B30318F5C}" type="sibTrans" cxnId="{58F45F5A-1A0B-4A92-846F-58D30A268AB7}">
      <dgm:prSet/>
      <dgm:spPr/>
      <dgm:t>
        <a:bodyPr/>
        <a:lstStyle/>
        <a:p>
          <a:endParaRPr lang="ru-RU"/>
        </a:p>
      </dgm:t>
    </dgm:pt>
    <dgm:pt modelId="{63A50DC0-DF5E-4B07-971A-A5F139D13573}" type="pres">
      <dgm:prSet presAssocID="{5D321BF5-D042-4E75-9C0C-934A2EC5DD6C}" presName="diagram" presStyleCnt="0">
        <dgm:presLayoutVars>
          <dgm:dir/>
          <dgm:animLvl val="lvl"/>
          <dgm:resizeHandles val="exact"/>
        </dgm:presLayoutVars>
      </dgm:prSet>
      <dgm:spPr/>
    </dgm:pt>
    <dgm:pt modelId="{15E7548D-2CC7-43C4-BB26-B8F373E4E9DE}" type="pres">
      <dgm:prSet presAssocID="{FE289432-6FB3-465B-BF0E-9F4A94A784F4}" presName="compNode" presStyleCnt="0"/>
      <dgm:spPr/>
    </dgm:pt>
    <dgm:pt modelId="{7617121D-E1B7-4D37-930E-21A3F50981C3}" type="pres">
      <dgm:prSet presAssocID="{FE289432-6FB3-465B-BF0E-9F4A94A784F4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CFC71-60C4-4B29-BF96-3E785D4D688B}" type="pres">
      <dgm:prSet presAssocID="{FE289432-6FB3-465B-BF0E-9F4A94A784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4A6D6-F9F3-4785-A90E-CF7AF3F333BB}" type="pres">
      <dgm:prSet presAssocID="{FE289432-6FB3-465B-BF0E-9F4A94A784F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898B6A65-2C3D-4535-9899-6EAB8FB65D97}" type="pres">
      <dgm:prSet presAssocID="{FE289432-6FB3-465B-BF0E-9F4A94A784F4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1E3AFF-C985-4855-B5B0-5B89E8DF453B}" type="pres">
      <dgm:prSet presAssocID="{53943674-7424-42CB-B414-38D61D5BD4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CB5368-C081-45EB-9AB0-266CE7FBEFD4}" type="pres">
      <dgm:prSet presAssocID="{B5C8DCE1-61CB-4681-B894-A28847C06435}" presName="compNode" presStyleCnt="0"/>
      <dgm:spPr/>
    </dgm:pt>
    <dgm:pt modelId="{C9D62B45-2318-432F-89D0-21F1E7A7B209}" type="pres">
      <dgm:prSet presAssocID="{B5C8DCE1-61CB-4681-B894-A28847C0643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07DC6-C6E7-4B5B-A825-891F39278D27}" type="pres">
      <dgm:prSet presAssocID="{B5C8DCE1-61CB-4681-B894-A28847C064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D458E-52EB-4829-8B6B-4E39F80F86DB}" type="pres">
      <dgm:prSet presAssocID="{B5C8DCE1-61CB-4681-B894-A28847C06435}" presName="parentRect" presStyleLbl="alignNode1" presStyleIdx="1" presStyleCnt="3" custLinFactNeighborX="173" custLinFactNeighborY="1934"/>
      <dgm:spPr/>
      <dgm:t>
        <a:bodyPr/>
        <a:lstStyle/>
        <a:p>
          <a:endParaRPr lang="ru-RU"/>
        </a:p>
      </dgm:t>
    </dgm:pt>
    <dgm:pt modelId="{5984827F-A6EC-478A-AACC-21661E95F951}" type="pres">
      <dgm:prSet presAssocID="{B5C8DCE1-61CB-4681-B894-A28847C06435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4135557B-4A65-4E51-9086-AAFD1B8FAA38}" type="pres">
      <dgm:prSet presAssocID="{7B6BB0A7-11CE-40DE-BA8A-3E761A7DD8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51D315-6D5A-4A5E-BCEC-67AC46DC2214}" type="pres">
      <dgm:prSet presAssocID="{80A3A1AC-66D0-4BB5-AA43-B9F774401018}" presName="compNode" presStyleCnt="0"/>
      <dgm:spPr/>
    </dgm:pt>
    <dgm:pt modelId="{5F61B4A6-B8C1-41B2-9333-9A92F1A4465C}" type="pres">
      <dgm:prSet presAssocID="{80A3A1AC-66D0-4BB5-AA43-B9F774401018}" presName="childRect" presStyleLbl="bgAcc1" presStyleIdx="2" presStyleCnt="3" custLinFactNeighborX="3145" custLinFactNeighborY="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4CEFE-16E4-43DD-BC35-309E902E50AD}" type="pres">
      <dgm:prSet presAssocID="{80A3A1AC-66D0-4BB5-AA43-B9F7744010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7A139-7EE5-484F-AD04-EBAB87CA481B}" type="pres">
      <dgm:prSet presAssocID="{80A3A1AC-66D0-4BB5-AA43-B9F774401018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68FE9F30-4742-49D2-A226-3E37F0D0A35C}" type="pres">
      <dgm:prSet presAssocID="{80A3A1AC-66D0-4BB5-AA43-B9F774401018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8F45F5A-1A0B-4A92-846F-58D30A268AB7}" srcId="{80A3A1AC-66D0-4BB5-AA43-B9F774401018}" destId="{B60A4158-6535-43C9-A538-841FAA0B4CEE}" srcOrd="2" destOrd="0" parTransId="{71EC0041-E8A7-4E54-A5FB-0DCEA0407AC5}" sibTransId="{3FE67B35-FAFE-4F45-8021-509B30318F5C}"/>
    <dgm:cxn modelId="{ED09AF4A-44B6-4E30-8F18-9E87FDE26EDF}" srcId="{5D321BF5-D042-4E75-9C0C-934A2EC5DD6C}" destId="{FE289432-6FB3-465B-BF0E-9F4A94A784F4}" srcOrd="0" destOrd="0" parTransId="{40A6D81E-CE2D-4957-93D2-A63706D427FB}" sibTransId="{53943674-7424-42CB-B414-38D61D5BD440}"/>
    <dgm:cxn modelId="{A2DF9F44-C1BB-4201-A400-5337CA9CA4CA}" type="presOf" srcId="{80300CE9-4FF9-420D-BF28-505F5DFF1401}" destId="{5F61B4A6-B8C1-41B2-9333-9A92F1A4465C}" srcOrd="0" destOrd="0" presId="urn:microsoft.com/office/officeart/2005/8/layout/bList2"/>
    <dgm:cxn modelId="{EE7C6D60-372F-43DA-9C37-7CB629DCCFF9}" type="presOf" srcId="{E0F66E73-F146-4AAF-A763-CC520BB7686E}" destId="{7617121D-E1B7-4D37-930E-21A3F50981C3}" srcOrd="0" destOrd="1" presId="urn:microsoft.com/office/officeart/2005/8/layout/bList2"/>
    <dgm:cxn modelId="{F1EF7701-79BF-4BAD-9FD3-7B0AF64F2974}" type="presOf" srcId="{D8288FB7-1A76-42EA-A6F8-B2E788DD3491}" destId="{7617121D-E1B7-4D37-930E-21A3F50981C3}" srcOrd="0" destOrd="2" presId="urn:microsoft.com/office/officeart/2005/8/layout/bList2"/>
    <dgm:cxn modelId="{1F547B35-D13A-4351-9898-7B24DE6D322E}" type="presOf" srcId="{80A3A1AC-66D0-4BB5-AA43-B9F774401018}" destId="{9A14CEFE-16E4-43DD-BC35-309E902E50AD}" srcOrd="0" destOrd="0" presId="urn:microsoft.com/office/officeart/2005/8/layout/bList2"/>
    <dgm:cxn modelId="{BE72BD2D-D339-4203-A176-1A9E3A621487}" type="presOf" srcId="{FE289432-6FB3-465B-BF0E-9F4A94A784F4}" destId="{482CFC71-60C4-4B29-BF96-3E785D4D688B}" srcOrd="0" destOrd="0" presId="urn:microsoft.com/office/officeart/2005/8/layout/bList2"/>
    <dgm:cxn modelId="{479E0683-ED9A-41C3-8E91-64F56D7B2102}" type="presOf" srcId="{5E68EEA9-A6F2-4299-BCF3-40501D4AE9E0}" destId="{7617121D-E1B7-4D37-930E-21A3F50981C3}" srcOrd="0" destOrd="3" presId="urn:microsoft.com/office/officeart/2005/8/layout/bList2"/>
    <dgm:cxn modelId="{1601C53C-A8AD-401D-8201-183A3127AF66}" srcId="{FE289432-6FB3-465B-BF0E-9F4A94A784F4}" destId="{639DF294-DADE-4585-A3C7-473C680C987E}" srcOrd="0" destOrd="0" parTransId="{ECF3D35A-00AF-450E-95B6-580535F3BB24}" sibTransId="{7DB9CE4E-8743-44CC-B511-E0CA5DA34095}"/>
    <dgm:cxn modelId="{97DCDF22-9201-493D-8A25-04BA69D6307F}" srcId="{80A3A1AC-66D0-4BB5-AA43-B9F774401018}" destId="{80300CE9-4FF9-420D-BF28-505F5DFF1401}" srcOrd="0" destOrd="0" parTransId="{70DAEFA8-3F6A-49EE-95E8-48285BC816EF}" sibTransId="{EDF909BB-694E-41DF-B2CE-B43D9AAE6A9E}"/>
    <dgm:cxn modelId="{8E705E6D-69A1-4548-94B7-C75394012DA5}" srcId="{B5C8DCE1-61CB-4681-B894-A28847C06435}" destId="{24E77208-1B93-467A-9381-4CB1ACE3F8D3}" srcOrd="1" destOrd="0" parTransId="{E3CF58F0-07A0-4E53-9932-FB093D622812}" sibTransId="{403B3A2D-6FC7-452B-BC66-F9D0433B86F1}"/>
    <dgm:cxn modelId="{776D2CC3-D0F8-422A-BBF9-22AF430F3905}" type="presOf" srcId="{B60A4158-6535-43C9-A538-841FAA0B4CEE}" destId="{5F61B4A6-B8C1-41B2-9333-9A92F1A4465C}" srcOrd="0" destOrd="2" presId="urn:microsoft.com/office/officeart/2005/8/layout/bList2"/>
    <dgm:cxn modelId="{65824C0E-EB5D-47EE-9C52-A5B403D2A790}" type="presOf" srcId="{73CEBF41-0F6D-49BC-9C46-5F44F6A5A727}" destId="{5F61B4A6-B8C1-41B2-9333-9A92F1A4465C}" srcOrd="0" destOrd="1" presId="urn:microsoft.com/office/officeart/2005/8/layout/bList2"/>
    <dgm:cxn modelId="{473FA692-638A-4C25-80C1-24792FC01B4D}" srcId="{B5C8DCE1-61CB-4681-B894-A28847C06435}" destId="{ADA9C8AC-17E4-49F2-B7A4-D476BD10412F}" srcOrd="0" destOrd="0" parTransId="{667A6A6C-D98C-42FA-A215-CDF07D15934C}" sibTransId="{CCCACFB2-5E05-4D2F-A032-5A975A30A5A1}"/>
    <dgm:cxn modelId="{7C730362-3CBD-49BB-9250-CC8D16582ADF}" srcId="{5D321BF5-D042-4E75-9C0C-934A2EC5DD6C}" destId="{80A3A1AC-66D0-4BB5-AA43-B9F774401018}" srcOrd="2" destOrd="0" parTransId="{2AE3016E-ABB8-4A1F-88F2-2554065A180D}" sibTransId="{C41536AB-8F75-4F00-A8D9-B3A600A20789}"/>
    <dgm:cxn modelId="{5C9D738B-5C20-4EE8-86A8-41E11327A998}" type="presOf" srcId="{359E9BCC-3617-46F2-80CE-6420F034BC64}" destId="{C9D62B45-2318-432F-89D0-21F1E7A7B209}" srcOrd="0" destOrd="2" presId="urn:microsoft.com/office/officeart/2005/8/layout/bList2"/>
    <dgm:cxn modelId="{858C0D8D-C6B6-4CDF-930A-8F883E183EC1}" type="presOf" srcId="{53943674-7424-42CB-B414-38D61D5BD440}" destId="{A61E3AFF-C985-4855-B5B0-5B89E8DF453B}" srcOrd="0" destOrd="0" presId="urn:microsoft.com/office/officeart/2005/8/layout/bList2"/>
    <dgm:cxn modelId="{605F8C57-9D0A-40DF-B828-ECD3CA89CE41}" type="presOf" srcId="{B5C8DCE1-61CB-4681-B894-A28847C06435}" destId="{D75D458E-52EB-4829-8B6B-4E39F80F86DB}" srcOrd="1" destOrd="0" presId="urn:microsoft.com/office/officeart/2005/8/layout/bList2"/>
    <dgm:cxn modelId="{6CE6F09B-7384-402E-8783-46F5AF9F03A7}" type="presOf" srcId="{24E77208-1B93-467A-9381-4CB1ACE3F8D3}" destId="{C9D62B45-2318-432F-89D0-21F1E7A7B209}" srcOrd="0" destOrd="1" presId="urn:microsoft.com/office/officeart/2005/8/layout/bList2"/>
    <dgm:cxn modelId="{D31CE987-BE23-4EE4-954B-C3EB18C22DF4}" srcId="{80A3A1AC-66D0-4BB5-AA43-B9F774401018}" destId="{73CEBF41-0F6D-49BC-9C46-5F44F6A5A727}" srcOrd="1" destOrd="0" parTransId="{B8D62331-0AA1-4217-9A3B-47DE4C8C81E2}" sibTransId="{F526E70A-6C16-4707-8594-73B643438B95}"/>
    <dgm:cxn modelId="{74FAF8DB-EAAC-42FB-91D7-C168A62EF4C9}" type="presOf" srcId="{FE289432-6FB3-465B-BF0E-9F4A94A784F4}" destId="{4224A6D6-F9F3-4785-A90E-CF7AF3F333BB}" srcOrd="1" destOrd="0" presId="urn:microsoft.com/office/officeart/2005/8/layout/bList2"/>
    <dgm:cxn modelId="{28D2521C-5839-4F9F-AECD-D1D756C9B4C5}" type="presOf" srcId="{7B6BB0A7-11CE-40DE-BA8A-3E761A7DD8A7}" destId="{4135557B-4A65-4E51-9086-AAFD1B8FAA38}" srcOrd="0" destOrd="0" presId="urn:microsoft.com/office/officeart/2005/8/layout/bList2"/>
    <dgm:cxn modelId="{C564E302-5B88-44FB-B50F-CD7805C88437}" type="presOf" srcId="{ADA9C8AC-17E4-49F2-B7A4-D476BD10412F}" destId="{C9D62B45-2318-432F-89D0-21F1E7A7B209}" srcOrd="0" destOrd="0" presId="urn:microsoft.com/office/officeart/2005/8/layout/bList2"/>
    <dgm:cxn modelId="{C8EF6F44-6869-41F9-83E2-0AEB816E9A1E}" srcId="{FE289432-6FB3-465B-BF0E-9F4A94A784F4}" destId="{5E68EEA9-A6F2-4299-BCF3-40501D4AE9E0}" srcOrd="3" destOrd="0" parTransId="{EAB941AA-A083-4AE1-8BE8-5B46523A9850}" sibTransId="{4594DA89-1CC3-4B49-A369-1950128E6F43}"/>
    <dgm:cxn modelId="{14A4F664-5AFF-41F6-89B0-57B197DAB5A4}" srcId="{B5C8DCE1-61CB-4681-B894-A28847C06435}" destId="{359E9BCC-3617-46F2-80CE-6420F034BC64}" srcOrd="2" destOrd="0" parTransId="{A6040D2A-2B0D-47D0-B6E3-500B1D0D5012}" sibTransId="{2105A881-CCF9-4794-A884-DBDC925D45CF}"/>
    <dgm:cxn modelId="{20ADE838-FE18-4395-A53D-91F62CFF536A}" srcId="{5D321BF5-D042-4E75-9C0C-934A2EC5DD6C}" destId="{B5C8DCE1-61CB-4681-B894-A28847C06435}" srcOrd="1" destOrd="0" parTransId="{2F601307-79F3-4E4B-ACF5-AC5A2CA7FCD4}" sibTransId="{7B6BB0A7-11CE-40DE-BA8A-3E761A7DD8A7}"/>
    <dgm:cxn modelId="{BD2E0AF8-0B3D-4CF8-9EE0-3D5E9BD431D1}" srcId="{FE289432-6FB3-465B-BF0E-9F4A94A784F4}" destId="{D8288FB7-1A76-42EA-A6F8-B2E788DD3491}" srcOrd="2" destOrd="0" parTransId="{4A8D2443-D2EE-47AE-A222-54BE5C4C4A2E}" sibTransId="{42721F0A-1E63-41EE-83CC-9C993512C094}"/>
    <dgm:cxn modelId="{4C05184D-CB5E-44B1-9561-9E2F3628F2E4}" type="presOf" srcId="{639DF294-DADE-4585-A3C7-473C680C987E}" destId="{7617121D-E1B7-4D37-930E-21A3F50981C3}" srcOrd="0" destOrd="0" presId="urn:microsoft.com/office/officeart/2005/8/layout/bList2"/>
    <dgm:cxn modelId="{FCB0DE9E-520D-44EE-9133-5D3860169C14}" srcId="{FE289432-6FB3-465B-BF0E-9F4A94A784F4}" destId="{E0F66E73-F146-4AAF-A763-CC520BB7686E}" srcOrd="1" destOrd="0" parTransId="{00DC4EF0-9E61-4E25-883B-CF368EB3A97F}" sibTransId="{A15CCC62-76E8-40DF-9B21-74E7B39B273D}"/>
    <dgm:cxn modelId="{6F92BFAF-D127-4FB3-827E-9BBC4AD632E8}" type="presOf" srcId="{B5C8DCE1-61CB-4681-B894-A28847C06435}" destId="{EF007DC6-C6E7-4B5B-A825-891F39278D27}" srcOrd="0" destOrd="0" presId="urn:microsoft.com/office/officeart/2005/8/layout/bList2"/>
    <dgm:cxn modelId="{A5CD1B9B-2AE6-4452-AEC4-8829B2D57ABE}" type="presOf" srcId="{80A3A1AC-66D0-4BB5-AA43-B9F774401018}" destId="{4737A139-7EE5-484F-AD04-EBAB87CA481B}" srcOrd="1" destOrd="0" presId="urn:microsoft.com/office/officeart/2005/8/layout/bList2"/>
    <dgm:cxn modelId="{BC188F7F-3FD8-4B5A-B18D-642E3988A658}" type="presOf" srcId="{5D321BF5-D042-4E75-9C0C-934A2EC5DD6C}" destId="{63A50DC0-DF5E-4B07-971A-A5F139D13573}" srcOrd="0" destOrd="0" presId="urn:microsoft.com/office/officeart/2005/8/layout/bList2"/>
    <dgm:cxn modelId="{9CEF64CD-887B-4CEF-AA4E-9B4CB6415D0F}" type="presParOf" srcId="{63A50DC0-DF5E-4B07-971A-A5F139D13573}" destId="{15E7548D-2CC7-43C4-BB26-B8F373E4E9DE}" srcOrd="0" destOrd="0" presId="urn:microsoft.com/office/officeart/2005/8/layout/bList2"/>
    <dgm:cxn modelId="{B5EAE7C7-2C6D-49C7-8C2D-411A47832B26}" type="presParOf" srcId="{15E7548D-2CC7-43C4-BB26-B8F373E4E9DE}" destId="{7617121D-E1B7-4D37-930E-21A3F50981C3}" srcOrd="0" destOrd="0" presId="urn:microsoft.com/office/officeart/2005/8/layout/bList2"/>
    <dgm:cxn modelId="{46F1253E-F8BC-4784-A1BF-0DA4A02DDF05}" type="presParOf" srcId="{15E7548D-2CC7-43C4-BB26-B8F373E4E9DE}" destId="{482CFC71-60C4-4B29-BF96-3E785D4D688B}" srcOrd="1" destOrd="0" presId="urn:microsoft.com/office/officeart/2005/8/layout/bList2"/>
    <dgm:cxn modelId="{F150E0F8-1879-44B3-A162-B36949152E15}" type="presParOf" srcId="{15E7548D-2CC7-43C4-BB26-B8F373E4E9DE}" destId="{4224A6D6-F9F3-4785-A90E-CF7AF3F333BB}" srcOrd="2" destOrd="0" presId="urn:microsoft.com/office/officeart/2005/8/layout/bList2"/>
    <dgm:cxn modelId="{75BEC2C5-B746-4390-84B9-122D85C7DF12}" type="presParOf" srcId="{15E7548D-2CC7-43C4-BB26-B8F373E4E9DE}" destId="{898B6A65-2C3D-4535-9899-6EAB8FB65D97}" srcOrd="3" destOrd="0" presId="urn:microsoft.com/office/officeart/2005/8/layout/bList2"/>
    <dgm:cxn modelId="{AF2EBABE-6326-4F3E-9182-FB4CDB0D5E46}" type="presParOf" srcId="{63A50DC0-DF5E-4B07-971A-A5F139D13573}" destId="{A61E3AFF-C985-4855-B5B0-5B89E8DF453B}" srcOrd="1" destOrd="0" presId="urn:microsoft.com/office/officeart/2005/8/layout/bList2"/>
    <dgm:cxn modelId="{3BB6EDAA-013C-4CE4-A659-082CFF43BEE6}" type="presParOf" srcId="{63A50DC0-DF5E-4B07-971A-A5F139D13573}" destId="{EACB5368-C081-45EB-9AB0-266CE7FBEFD4}" srcOrd="2" destOrd="0" presId="urn:microsoft.com/office/officeart/2005/8/layout/bList2"/>
    <dgm:cxn modelId="{2E9D6DC1-EE7A-4AB8-95B9-22076DD370BC}" type="presParOf" srcId="{EACB5368-C081-45EB-9AB0-266CE7FBEFD4}" destId="{C9D62B45-2318-432F-89D0-21F1E7A7B209}" srcOrd="0" destOrd="0" presId="urn:microsoft.com/office/officeart/2005/8/layout/bList2"/>
    <dgm:cxn modelId="{45AD7067-6B0A-470D-B64A-AE38FE85243E}" type="presParOf" srcId="{EACB5368-C081-45EB-9AB0-266CE7FBEFD4}" destId="{EF007DC6-C6E7-4B5B-A825-891F39278D27}" srcOrd="1" destOrd="0" presId="urn:microsoft.com/office/officeart/2005/8/layout/bList2"/>
    <dgm:cxn modelId="{97AD2675-0FC6-4B0D-8FFA-5F9E14E013A4}" type="presParOf" srcId="{EACB5368-C081-45EB-9AB0-266CE7FBEFD4}" destId="{D75D458E-52EB-4829-8B6B-4E39F80F86DB}" srcOrd="2" destOrd="0" presId="urn:microsoft.com/office/officeart/2005/8/layout/bList2"/>
    <dgm:cxn modelId="{836B224E-113E-40BD-BE34-696103BA51B0}" type="presParOf" srcId="{EACB5368-C081-45EB-9AB0-266CE7FBEFD4}" destId="{5984827F-A6EC-478A-AACC-21661E95F951}" srcOrd="3" destOrd="0" presId="urn:microsoft.com/office/officeart/2005/8/layout/bList2"/>
    <dgm:cxn modelId="{3B9A889F-42EF-4A5F-B15A-A9FF32EF3266}" type="presParOf" srcId="{63A50DC0-DF5E-4B07-971A-A5F139D13573}" destId="{4135557B-4A65-4E51-9086-AAFD1B8FAA38}" srcOrd="3" destOrd="0" presId="urn:microsoft.com/office/officeart/2005/8/layout/bList2"/>
    <dgm:cxn modelId="{C9FD7BD6-90B2-410E-9327-EA19766A0146}" type="presParOf" srcId="{63A50DC0-DF5E-4B07-971A-A5F139D13573}" destId="{9851D315-6D5A-4A5E-BCEC-67AC46DC2214}" srcOrd="4" destOrd="0" presId="urn:microsoft.com/office/officeart/2005/8/layout/bList2"/>
    <dgm:cxn modelId="{18D75BED-EC57-40A2-8D0C-548D04F08AAA}" type="presParOf" srcId="{9851D315-6D5A-4A5E-BCEC-67AC46DC2214}" destId="{5F61B4A6-B8C1-41B2-9333-9A92F1A4465C}" srcOrd="0" destOrd="0" presId="urn:microsoft.com/office/officeart/2005/8/layout/bList2"/>
    <dgm:cxn modelId="{0C2A22DB-84DC-4B81-BF1A-4FFF407C12C1}" type="presParOf" srcId="{9851D315-6D5A-4A5E-BCEC-67AC46DC2214}" destId="{9A14CEFE-16E4-43DD-BC35-309E902E50AD}" srcOrd="1" destOrd="0" presId="urn:microsoft.com/office/officeart/2005/8/layout/bList2"/>
    <dgm:cxn modelId="{6D52937D-4F22-4AFB-BD4E-F3A84EAD15FD}" type="presParOf" srcId="{9851D315-6D5A-4A5E-BCEC-67AC46DC2214}" destId="{4737A139-7EE5-484F-AD04-EBAB87CA481B}" srcOrd="2" destOrd="0" presId="urn:microsoft.com/office/officeart/2005/8/layout/bList2"/>
    <dgm:cxn modelId="{62B7C6C0-6537-40C6-A153-4E282743BC2B}" type="presParOf" srcId="{9851D315-6D5A-4A5E-BCEC-67AC46DC2214}" destId="{68FE9F30-4742-49D2-A226-3E37F0D0A35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052B-67CE-4CDA-B862-C360BD8557A9}">
      <dsp:nvSpPr>
        <dsp:cNvPr id="0" name=""/>
        <dsp:cNvSpPr/>
      </dsp:nvSpPr>
      <dsp:spPr>
        <a:xfrm>
          <a:off x="0" y="0"/>
          <a:ext cx="982439" cy="32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10 %</a:t>
          </a:r>
          <a:endParaRPr lang="ru-RU" sz="2100" kern="1200" dirty="0"/>
        </a:p>
      </dsp:txBody>
      <dsp:txXfrm>
        <a:off x="163484" y="0"/>
        <a:ext cx="655472" cy="326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A684E-FFAA-4EBF-9DC2-0AC028ED1CF5}">
      <dsp:nvSpPr>
        <dsp:cNvPr id="0" name=""/>
        <dsp:cNvSpPr/>
      </dsp:nvSpPr>
      <dsp:spPr>
        <a:xfrm>
          <a:off x="2940" y="1624"/>
          <a:ext cx="1591404" cy="336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40 %</a:t>
          </a:r>
          <a:endParaRPr lang="ru-RU" sz="2200" kern="1200" dirty="0"/>
        </a:p>
      </dsp:txBody>
      <dsp:txXfrm>
        <a:off x="171405" y="1624"/>
        <a:ext cx="1254475" cy="336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052B-67CE-4CDA-B862-C360BD8557A9}">
      <dsp:nvSpPr>
        <dsp:cNvPr id="0" name=""/>
        <dsp:cNvSpPr/>
      </dsp:nvSpPr>
      <dsp:spPr>
        <a:xfrm>
          <a:off x="138092" y="0"/>
          <a:ext cx="982439" cy="32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10 %</a:t>
          </a:r>
          <a:endParaRPr lang="ru-RU" sz="2100" kern="1200" dirty="0"/>
        </a:p>
      </dsp:txBody>
      <dsp:txXfrm>
        <a:off x="301576" y="0"/>
        <a:ext cx="655472" cy="326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66129-91CA-48AE-B0A1-9BD8929C7D8A}">
      <dsp:nvSpPr>
        <dsp:cNvPr id="0" name=""/>
        <dsp:cNvSpPr/>
      </dsp:nvSpPr>
      <dsp:spPr>
        <a:xfrm>
          <a:off x="4072" y="1357585"/>
          <a:ext cx="2017939" cy="680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ПРЕДКУРСОВОЙ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72" y="1357585"/>
        <a:ext cx="2017939" cy="453592"/>
      </dsp:txXfrm>
    </dsp:sp>
    <dsp:sp modelId="{AB2B02AD-F7E7-4529-BB11-83D650999E8D}">
      <dsp:nvSpPr>
        <dsp:cNvPr id="0" name=""/>
        <dsp:cNvSpPr/>
      </dsp:nvSpPr>
      <dsp:spPr>
        <a:xfrm>
          <a:off x="469599" y="1811177"/>
          <a:ext cx="1841051" cy="135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24.02. – </a:t>
          </a:r>
          <a:r>
            <a:rPr lang="ru-RU" sz="1300" kern="1200" spc="141" dirty="0" err="1" smtClean="0">
              <a:solidFill>
                <a:srgbClr val="000000"/>
              </a:solidFill>
              <a:latin typeface="Century Gothic"/>
              <a:cs typeface="Poppins" pitchFamily="2" charset="77"/>
            </a:rPr>
            <a:t>Вебинар</a:t>
          </a:r>
          <a:endParaRPr lang="ru-RU" sz="1300" kern="1200" dirty="0"/>
        </a:p>
      </dsp:txBody>
      <dsp:txXfrm>
        <a:off x="509350" y="1850928"/>
        <a:ext cx="1761549" cy="1277698"/>
      </dsp:txXfrm>
    </dsp:sp>
    <dsp:sp modelId="{FFF4AF06-A053-4F6C-8DCF-72971DFBD4A1}">
      <dsp:nvSpPr>
        <dsp:cNvPr id="0" name=""/>
        <dsp:cNvSpPr/>
      </dsp:nvSpPr>
      <dsp:spPr>
        <a:xfrm>
          <a:off x="2278997" y="1355197"/>
          <a:ext cx="544809" cy="458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78997" y="1446871"/>
        <a:ext cx="407299" cy="275020"/>
      </dsp:txXfrm>
    </dsp:sp>
    <dsp:sp modelId="{AA30A296-77F6-4CCA-B29D-A78FD3EB7EEA}">
      <dsp:nvSpPr>
        <dsp:cNvPr id="0" name=""/>
        <dsp:cNvSpPr/>
      </dsp:nvSpPr>
      <dsp:spPr>
        <a:xfrm>
          <a:off x="3049954" y="1357585"/>
          <a:ext cx="1841051" cy="680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КУРСОВОЙ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49954" y="1357585"/>
        <a:ext cx="1841051" cy="453592"/>
      </dsp:txXfrm>
    </dsp:sp>
    <dsp:sp modelId="{A7A693C3-DF22-4393-A042-843F13FC9723}">
      <dsp:nvSpPr>
        <dsp:cNvPr id="0" name=""/>
        <dsp:cNvSpPr/>
      </dsp:nvSpPr>
      <dsp:spPr>
        <a:xfrm>
          <a:off x="3427037" y="1811177"/>
          <a:ext cx="1841051" cy="135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chemeClr val="tx1"/>
              </a:solidFill>
              <a:latin typeface="+mj-lt"/>
              <a:cs typeface="Poppins" pitchFamily="2" charset="77"/>
            </a:rPr>
            <a:t>Проект: написание и защита программы развития ОО (</a:t>
          </a:r>
          <a:r>
            <a:rPr lang="ru-RU" sz="1300" kern="1200" spc="141" dirty="0" err="1" smtClean="0">
              <a:solidFill>
                <a:schemeClr val="tx1"/>
              </a:solidFill>
              <a:latin typeface="+mj-lt"/>
              <a:cs typeface="Poppins" pitchFamily="2" charset="77"/>
            </a:rPr>
            <a:t>антирисковой</a:t>
          </a:r>
          <a:r>
            <a:rPr lang="ru-RU" sz="1300" kern="1200" spc="141" dirty="0" smtClean="0">
              <a:solidFill>
                <a:schemeClr val="tx2"/>
              </a:solidFill>
              <a:latin typeface="+mj-lt"/>
              <a:cs typeface="Poppins" pitchFamily="2" charset="77"/>
            </a:rPr>
            <a:t>)</a:t>
          </a:r>
          <a:endParaRPr lang="ru-RU" sz="1300" kern="1200" dirty="0"/>
        </a:p>
      </dsp:txBody>
      <dsp:txXfrm>
        <a:off x="3466788" y="1850928"/>
        <a:ext cx="1761549" cy="1277698"/>
      </dsp:txXfrm>
    </dsp:sp>
    <dsp:sp modelId="{C7BCBE63-C819-4D70-96E3-EA76E623D0FB}">
      <dsp:nvSpPr>
        <dsp:cNvPr id="0" name=""/>
        <dsp:cNvSpPr/>
      </dsp:nvSpPr>
      <dsp:spPr>
        <a:xfrm>
          <a:off x="5170103" y="1355197"/>
          <a:ext cx="591685" cy="458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170103" y="1446871"/>
        <a:ext cx="454175" cy="275020"/>
      </dsp:txXfrm>
    </dsp:sp>
    <dsp:sp modelId="{5E75CF53-6904-46FC-99E1-E3D51A17DCA0}">
      <dsp:nvSpPr>
        <dsp:cNvPr id="0" name=""/>
        <dsp:cNvSpPr/>
      </dsp:nvSpPr>
      <dsp:spPr>
        <a:xfrm>
          <a:off x="6007393" y="1357585"/>
          <a:ext cx="1841051" cy="680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ПОСТКУРСОВОЙ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007393" y="1357585"/>
        <a:ext cx="1841051" cy="453592"/>
      </dsp:txXfrm>
    </dsp:sp>
    <dsp:sp modelId="{09D6F8DF-8049-43E7-881C-EBC7E0D1000A}">
      <dsp:nvSpPr>
        <dsp:cNvPr id="0" name=""/>
        <dsp:cNvSpPr/>
      </dsp:nvSpPr>
      <dsp:spPr>
        <a:xfrm>
          <a:off x="6384476" y="1811177"/>
          <a:ext cx="1841051" cy="135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pc="141" dirty="0" smtClean="0">
              <a:solidFill>
                <a:schemeClr val="tx1"/>
              </a:solidFill>
              <a:latin typeface="+mj-lt"/>
              <a:cs typeface="Poppins" pitchFamily="2" charset="77"/>
            </a:rPr>
            <a:t>сопровождение реализации программы, семинары, конференция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424227" y="1850928"/>
        <a:ext cx="1761549" cy="1277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121D-E1B7-4D37-930E-21A3F50981C3}">
      <dsp:nvSpPr>
        <dsp:cNvPr id="0" name=""/>
        <dsp:cNvSpPr/>
      </dsp:nvSpPr>
      <dsp:spPr>
        <a:xfrm>
          <a:off x="5562" y="884654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.1.1.Система образования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1.2. Педагог и ученик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1.3. Разработка рабочей программы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1.4. Проектирование учебного занятия</a:t>
          </a:r>
        </a:p>
      </dsp:txBody>
      <dsp:txXfrm>
        <a:off x="47582" y="926674"/>
        <a:ext cx="2318347" cy="1751311"/>
      </dsp:txXfrm>
    </dsp:sp>
    <dsp:sp modelId="{4224A6D6-F9F3-4785-A90E-CF7AF3F333BB}">
      <dsp:nvSpPr>
        <dsp:cNvPr id="0" name=""/>
        <dsp:cNvSpPr/>
      </dsp:nvSpPr>
      <dsp:spPr>
        <a:xfrm>
          <a:off x="5562" y="2677985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МОЛОДОЙ ПЕДАГОГ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562" y="2677985"/>
        <a:ext cx="1691822" cy="771132"/>
      </dsp:txXfrm>
    </dsp:sp>
    <dsp:sp modelId="{898B6A65-2C3D-4535-9899-6EAB8FB65D97}">
      <dsp:nvSpPr>
        <dsp:cNvPr id="0" name=""/>
        <dsp:cNvSpPr/>
      </dsp:nvSpPr>
      <dsp:spPr>
        <a:xfrm>
          <a:off x="1765343" y="2800473"/>
          <a:ext cx="840835" cy="8408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2B45-2318-432F-89D0-21F1E7A7B209}">
      <dsp:nvSpPr>
        <dsp:cNvPr id="0" name=""/>
        <dsp:cNvSpPr/>
      </dsp:nvSpPr>
      <dsp:spPr>
        <a:xfrm>
          <a:off x="2814491" y="884654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2.1. Актуализация образовательных программ в соответствии требования ПС и ФГОС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2.2. Активные формы и методы обучения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2.3.Обвление КОС</a:t>
          </a:r>
        </a:p>
      </dsp:txBody>
      <dsp:txXfrm>
        <a:off x="2856511" y="926674"/>
        <a:ext cx="2318347" cy="1751311"/>
      </dsp:txXfrm>
    </dsp:sp>
    <dsp:sp modelId="{D75D458E-52EB-4829-8B6B-4E39F80F86DB}">
      <dsp:nvSpPr>
        <dsp:cNvPr id="0" name=""/>
        <dsp:cNvSpPr/>
      </dsp:nvSpPr>
      <dsp:spPr>
        <a:xfrm>
          <a:off x="2818647" y="2692899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ОПЫТНЫЙ ПЕДАГОГ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18647" y="2692899"/>
        <a:ext cx="1691822" cy="771132"/>
      </dsp:txXfrm>
    </dsp:sp>
    <dsp:sp modelId="{5984827F-A6EC-478A-AACC-21661E95F951}">
      <dsp:nvSpPr>
        <dsp:cNvPr id="0" name=""/>
        <dsp:cNvSpPr/>
      </dsp:nvSpPr>
      <dsp:spPr>
        <a:xfrm>
          <a:off x="4574273" y="2800473"/>
          <a:ext cx="840835" cy="8408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1B4A6-B8C1-41B2-9333-9A92F1A4465C}">
      <dsp:nvSpPr>
        <dsp:cNvPr id="0" name=""/>
        <dsp:cNvSpPr/>
      </dsp:nvSpPr>
      <dsp:spPr>
        <a:xfrm>
          <a:off x="5698975" y="964708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3.1. </a:t>
          </a:r>
          <a:r>
            <a:rPr lang="ru-RU" sz="1300" kern="1200" spc="141" dirty="0" err="1" smtClean="0">
              <a:solidFill>
                <a:srgbClr val="000000"/>
              </a:solidFill>
              <a:latin typeface="Century Gothic"/>
              <a:cs typeface="Poppins" pitchFamily="2" charset="77"/>
            </a:rPr>
            <a:t>Грантовая</a:t>
          </a: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 деятельность в ОО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3.2. Педагогический дизайнер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141" dirty="0" smtClean="0">
              <a:solidFill>
                <a:srgbClr val="000000"/>
              </a:solidFill>
              <a:latin typeface="Century Gothic"/>
              <a:cs typeface="Poppins" pitchFamily="2" charset="77"/>
            </a:rPr>
            <a:t>3.3. Образовательный технолог</a:t>
          </a:r>
          <a:endParaRPr lang="en-US" sz="1300" kern="1200" spc="141" dirty="0">
            <a:solidFill>
              <a:srgbClr val="000000"/>
            </a:solidFill>
            <a:latin typeface="Century Gothic"/>
            <a:cs typeface="Poppins" pitchFamily="2" charset="77"/>
          </a:endParaRPr>
        </a:p>
      </dsp:txBody>
      <dsp:txXfrm>
        <a:off x="5740995" y="1006728"/>
        <a:ext cx="2318347" cy="1751311"/>
      </dsp:txXfrm>
    </dsp:sp>
    <dsp:sp modelId="{4737A139-7EE5-484F-AD04-EBAB87CA481B}">
      <dsp:nvSpPr>
        <dsp:cNvPr id="0" name=""/>
        <dsp:cNvSpPr/>
      </dsp:nvSpPr>
      <dsp:spPr>
        <a:xfrm>
          <a:off x="5623420" y="2677985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ПЕДАГОГ-МЕТОДИСТ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623420" y="2677985"/>
        <a:ext cx="1691822" cy="771132"/>
      </dsp:txXfrm>
    </dsp:sp>
    <dsp:sp modelId="{68FE9F30-4742-49D2-A226-3E37F0D0A35C}">
      <dsp:nvSpPr>
        <dsp:cNvPr id="0" name=""/>
        <dsp:cNvSpPr/>
      </dsp:nvSpPr>
      <dsp:spPr>
        <a:xfrm>
          <a:off x="7383202" y="2800473"/>
          <a:ext cx="840835" cy="8408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2FD5-C20A-4A76-A9A5-8F9333C11FB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869DA-F117-447F-B602-95FFE5273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869DA-F117-447F-B602-95FFE52733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8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3450720" cy="6855696"/>
          </a:xfrm>
          <a:custGeom>
            <a:avLst/>
            <a:gdLst/>
            <a:ahLst/>
            <a:cxnLst/>
            <a:rect l="l" t="t" r="r" b="b"/>
            <a:pathLst>
              <a:path w="4035425" h="7560309">
                <a:moveTo>
                  <a:pt x="4034993" y="0"/>
                </a:moveTo>
                <a:lnTo>
                  <a:pt x="0" y="0"/>
                </a:lnTo>
                <a:lnTo>
                  <a:pt x="0" y="7559992"/>
                </a:lnTo>
                <a:lnTo>
                  <a:pt x="4034993" y="7559992"/>
                </a:lnTo>
                <a:lnTo>
                  <a:pt x="4034993" y="0"/>
                </a:lnTo>
                <a:close/>
              </a:path>
            </a:pathLst>
          </a:custGeom>
          <a:solidFill>
            <a:srgbClr val="EDE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26495" y="3410078"/>
            <a:ext cx="4181045" cy="2021699"/>
          </a:xfrm>
          <a:custGeom>
            <a:avLst/>
            <a:gdLst/>
            <a:ahLst/>
            <a:cxnLst/>
            <a:rect l="l" t="t" r="r" b="b"/>
            <a:pathLst>
              <a:path w="4889500" h="2229485">
                <a:moveTo>
                  <a:pt x="0" y="2229167"/>
                </a:moveTo>
                <a:lnTo>
                  <a:pt x="4889055" y="2229167"/>
                </a:lnTo>
                <a:lnTo>
                  <a:pt x="4889055" y="0"/>
                </a:lnTo>
                <a:lnTo>
                  <a:pt x="0" y="0"/>
                </a:lnTo>
                <a:lnTo>
                  <a:pt x="0" y="2229167"/>
                </a:lnTo>
                <a:close/>
              </a:path>
            </a:pathLst>
          </a:custGeom>
          <a:ln w="35521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94818" y="5408653"/>
            <a:ext cx="1482914" cy="119770"/>
          </a:xfrm>
          <a:custGeom>
            <a:avLst/>
            <a:gdLst/>
            <a:ahLst/>
            <a:cxnLst/>
            <a:rect l="l" t="t" r="r" b="b"/>
            <a:pathLst>
              <a:path w="1734184" h="132079">
                <a:moveTo>
                  <a:pt x="1734108" y="0"/>
                </a:moveTo>
                <a:lnTo>
                  <a:pt x="0" y="0"/>
                </a:lnTo>
                <a:lnTo>
                  <a:pt x="0" y="131457"/>
                </a:lnTo>
                <a:lnTo>
                  <a:pt x="1734108" y="131457"/>
                </a:lnTo>
                <a:lnTo>
                  <a:pt x="1734108" y="0"/>
                </a:lnTo>
                <a:close/>
              </a:path>
            </a:pathLst>
          </a:custGeom>
          <a:solidFill>
            <a:srgbClr val="EDE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96630" y="8"/>
            <a:ext cx="1646354" cy="3054718"/>
          </a:xfrm>
          <a:custGeom>
            <a:avLst/>
            <a:gdLst/>
            <a:ahLst/>
            <a:cxnLst/>
            <a:rect l="l" t="t" r="r" b="b"/>
            <a:pathLst>
              <a:path w="1925320" h="3368675">
                <a:moveTo>
                  <a:pt x="1925104" y="0"/>
                </a:moveTo>
                <a:lnTo>
                  <a:pt x="0" y="0"/>
                </a:lnTo>
                <a:lnTo>
                  <a:pt x="1925104" y="3368230"/>
                </a:lnTo>
                <a:lnTo>
                  <a:pt x="1925104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96BD4-5F17-4590-BA80-2BA4F2255EC3}" type="datetime1">
              <a:rPr lang="en-US" smtClean="0"/>
              <a:t>9/26/2022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75756"/>
                </a:solidFill>
                <a:latin typeface="Segoe UI Light"/>
                <a:cs typeface="Segoe UI Light"/>
              </a:defRPr>
            </a:lvl1pPr>
          </a:lstStyle>
          <a:p>
            <a:pPr marL="75138">
              <a:spcBef>
                <a:spcPts val="833"/>
              </a:spcBef>
            </a:pPr>
            <a:fld id="{81D60167-4931-47E6-BA6A-407CBD079E47}" type="slidenum">
              <a:rPr lang="ru-RU" smtClean="0"/>
              <a:pPr marL="75138">
                <a:spcBef>
                  <a:spcPts val="83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59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3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107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61965" y="1890633"/>
            <a:ext cx="1420071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53471" y="1890633"/>
            <a:ext cx="1420071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70458" y="1890633"/>
            <a:ext cx="1420071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99734" y="3191054"/>
            <a:ext cx="1053025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691241" y="3191054"/>
            <a:ext cx="1053025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4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61965" y="1890633"/>
            <a:ext cx="1420071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20221" y="1890633"/>
            <a:ext cx="1420071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3708" y="1890633"/>
            <a:ext cx="1420071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93417" y="1890633"/>
            <a:ext cx="1420071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5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572000" y="0"/>
            <a:ext cx="4572000" cy="3429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3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3772883" cy="6858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150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033436" y="2287642"/>
            <a:ext cx="1044531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6223" y="2287642"/>
            <a:ext cx="1044531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9010" y="2287642"/>
            <a:ext cx="1044531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xmlns="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66032" y="2287642"/>
            <a:ext cx="1044531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24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22615"/>
            <a:ext cx="9144000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0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78428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9" indent="0">
              <a:buNone/>
              <a:defRPr sz="1200"/>
            </a:lvl2pPr>
            <a:lvl3pPr marL="914358" indent="0">
              <a:buNone/>
              <a:defRPr sz="1000"/>
            </a:lvl3pPr>
            <a:lvl4pPr marL="1371537" indent="0">
              <a:buNone/>
              <a:defRPr sz="900"/>
            </a:lvl4pPr>
            <a:lvl5pPr marL="1828716" indent="0">
              <a:buNone/>
              <a:defRPr sz="900"/>
            </a:lvl5pPr>
            <a:lvl6pPr marL="2285895" indent="0">
              <a:buNone/>
              <a:defRPr sz="900"/>
            </a:lvl6pPr>
            <a:lvl7pPr marL="2743073" indent="0">
              <a:buNone/>
              <a:defRPr sz="900"/>
            </a:lvl7pPr>
            <a:lvl8pPr marL="3200253" indent="0">
              <a:buNone/>
              <a:defRPr sz="900"/>
            </a:lvl8pPr>
            <a:lvl9pPr marL="3657432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455086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406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54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0554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2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5C26F50-E460-0542-9282-A959B157E4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90031" y="1255438"/>
            <a:ext cx="3261192" cy="4347126"/>
          </a:xfrm>
          <a:custGeom>
            <a:avLst/>
            <a:gdLst>
              <a:gd name="connsiteX0" fmla="*/ 5106987 w 10213974"/>
              <a:gd name="connsiteY0" fmla="*/ 0 h 10213976"/>
              <a:gd name="connsiteX1" fmla="*/ 10213974 w 10213974"/>
              <a:gd name="connsiteY1" fmla="*/ 5106988 h 10213976"/>
              <a:gd name="connsiteX2" fmla="*/ 5106987 w 10213974"/>
              <a:gd name="connsiteY2" fmla="*/ 10213976 h 10213976"/>
              <a:gd name="connsiteX3" fmla="*/ 0 w 10213974"/>
              <a:gd name="connsiteY3" fmla="*/ 5106988 h 10213976"/>
              <a:gd name="connsiteX4" fmla="*/ 5106987 w 10213974"/>
              <a:gd name="connsiteY4" fmla="*/ 0 h 102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3974" h="10213976">
                <a:moveTo>
                  <a:pt x="5106987" y="0"/>
                </a:moveTo>
                <a:cubicBezTo>
                  <a:pt x="7927499" y="0"/>
                  <a:pt x="10213974" y="2286476"/>
                  <a:pt x="10213974" y="5106988"/>
                </a:cubicBezTo>
                <a:cubicBezTo>
                  <a:pt x="10213974" y="7927500"/>
                  <a:pt x="7927499" y="10213976"/>
                  <a:pt x="5106987" y="10213976"/>
                </a:cubicBezTo>
                <a:cubicBezTo>
                  <a:pt x="2286475" y="10213976"/>
                  <a:pt x="0" y="7927500"/>
                  <a:pt x="0" y="5106988"/>
                </a:cubicBezTo>
                <a:cubicBezTo>
                  <a:pt x="0" y="2286476"/>
                  <a:pt x="2286475" y="0"/>
                  <a:pt x="510698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swald Bold" panose="02000506000000020004" pitchFamily="2" charset="0"/>
                <a:ea typeface="Source Sans Pro Light" panose="020B0403030403020204" pitchFamily="34" charset="0"/>
                <a:cs typeface="Montserrat Ultra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D2BED1C-9FF6-6240-953C-66CEF5323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10798" y="2"/>
            <a:ext cx="3933203" cy="4151567"/>
          </a:xfrm>
          <a:custGeom>
            <a:avLst/>
            <a:gdLst>
              <a:gd name="connsiteX0" fmla="*/ 367195 w 10485811"/>
              <a:gd name="connsiteY0" fmla="*/ 0 h 8303133"/>
              <a:gd name="connsiteX1" fmla="*/ 10485811 w 10485811"/>
              <a:gd name="connsiteY1" fmla="*/ 0 h 8303133"/>
              <a:gd name="connsiteX2" fmla="*/ 10485811 w 10485811"/>
              <a:gd name="connsiteY2" fmla="*/ 6579801 h 8303133"/>
              <a:gd name="connsiteX3" fmla="*/ 10461289 w 10485811"/>
              <a:gd name="connsiteY3" fmla="*/ 6604396 h 8303133"/>
              <a:gd name="connsiteX4" fmla="*/ 6198303 w 10485811"/>
              <a:gd name="connsiteY4" fmla="*/ 8303133 h 8303133"/>
              <a:gd name="connsiteX5" fmla="*/ 0 w 10485811"/>
              <a:gd name="connsiteY5" fmla="*/ 2104831 h 8303133"/>
              <a:gd name="connsiteX6" fmla="*/ 278664 w 10485811"/>
              <a:gd name="connsiteY6" fmla="*/ 261645 h 830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5811" h="8303133">
                <a:moveTo>
                  <a:pt x="367195" y="0"/>
                </a:moveTo>
                <a:lnTo>
                  <a:pt x="10485811" y="0"/>
                </a:lnTo>
                <a:lnTo>
                  <a:pt x="10485811" y="6579801"/>
                </a:lnTo>
                <a:lnTo>
                  <a:pt x="10461289" y="6604396"/>
                </a:lnTo>
                <a:cubicBezTo>
                  <a:pt x="9350337" y="7657288"/>
                  <a:pt x="7849741" y="8303133"/>
                  <a:pt x="6198303" y="8303133"/>
                </a:cubicBezTo>
                <a:cubicBezTo>
                  <a:pt x="2775074" y="8303133"/>
                  <a:pt x="0" y="5528059"/>
                  <a:pt x="0" y="2104831"/>
                </a:cubicBezTo>
                <a:cubicBezTo>
                  <a:pt x="0" y="1462976"/>
                  <a:pt x="97562" y="843908"/>
                  <a:pt x="278664" y="26164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swald Bold" panose="02000506000000020004" pitchFamily="2" charset="0"/>
                <a:ea typeface="Source Sans Pro Light" panose="020B0403030403020204" pitchFamily="34" charset="0"/>
                <a:cs typeface="Montserrat Ultra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02BFEC3F-CC3C-0545-94D5-C672ED6A99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62221" y="2278553"/>
            <a:ext cx="4281781" cy="4579450"/>
          </a:xfrm>
          <a:custGeom>
            <a:avLst/>
            <a:gdLst>
              <a:gd name="connsiteX0" fmla="*/ 6709876 w 11415108"/>
              <a:gd name="connsiteY0" fmla="*/ 0 h 9158899"/>
              <a:gd name="connsiteX1" fmla="*/ 11324704 w 11415108"/>
              <a:gd name="connsiteY1" fmla="*/ 1838942 h 9158899"/>
              <a:gd name="connsiteX2" fmla="*/ 11415108 w 11415108"/>
              <a:gd name="connsiteY2" fmla="*/ 1929617 h 9158899"/>
              <a:gd name="connsiteX3" fmla="*/ 11415108 w 11415108"/>
              <a:gd name="connsiteY3" fmla="*/ 9158899 h 9158899"/>
              <a:gd name="connsiteX4" fmla="*/ 463120 w 11415108"/>
              <a:gd name="connsiteY4" fmla="*/ 9158899 h 9158899"/>
              <a:gd name="connsiteX5" fmla="*/ 407154 w 11415108"/>
              <a:gd name="connsiteY5" fmla="*/ 9016955 h 9158899"/>
              <a:gd name="connsiteX6" fmla="*/ 0 w 11415108"/>
              <a:gd name="connsiteY6" fmla="*/ 6709875 h 9158899"/>
              <a:gd name="connsiteX7" fmla="*/ 6709876 w 11415108"/>
              <a:gd name="connsiteY7" fmla="*/ 0 h 915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5108" h="9158899">
                <a:moveTo>
                  <a:pt x="6709876" y="0"/>
                </a:moveTo>
                <a:cubicBezTo>
                  <a:pt x="8497616" y="0"/>
                  <a:pt x="10122060" y="699151"/>
                  <a:pt x="11324704" y="1838942"/>
                </a:cubicBezTo>
                <a:lnTo>
                  <a:pt x="11415108" y="1929617"/>
                </a:lnTo>
                <a:lnTo>
                  <a:pt x="11415108" y="9158899"/>
                </a:lnTo>
                <a:lnTo>
                  <a:pt x="463120" y="9158899"/>
                </a:lnTo>
                <a:lnTo>
                  <a:pt x="407154" y="9016955"/>
                </a:lnTo>
                <a:cubicBezTo>
                  <a:pt x="143752" y="8297571"/>
                  <a:pt x="0" y="7520510"/>
                  <a:pt x="0" y="6709875"/>
                </a:cubicBezTo>
                <a:cubicBezTo>
                  <a:pt x="0" y="3004113"/>
                  <a:pt x="3004113" y="0"/>
                  <a:pt x="670987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swald Bold" panose="02000506000000020004" pitchFamily="2" charset="0"/>
                <a:ea typeface="Source Sans Pro Light" panose="020B0403030403020204" pitchFamily="34" charset="0"/>
                <a:cs typeface="Montserrat Ultra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CBDB90-54CE-7244-803E-647CA61D2CD7}"/>
              </a:ext>
            </a:extLst>
          </p:cNvPr>
          <p:cNvSpPr txBox="1"/>
          <p:nvPr userDrawn="1"/>
        </p:nvSpPr>
        <p:spPr>
          <a:xfrm>
            <a:off x="8286511" y="6305587"/>
            <a:ext cx="327334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defTabSz="685846"/>
            <a:fld id="{D93340F3-85EA-5849-99E4-E0C4FF56AC6F}" type="slidenum">
              <a:rPr lang="en-US" sz="90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 defTabSz="685846"/>
              <a:t>‹#›</a:t>
            </a:fld>
            <a:endParaRPr lang="en-US" sz="900" dirty="0">
              <a:solidFill>
                <a:srgbClr val="FFFFFF">
                  <a:lumMod val="65000"/>
                </a:srgb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lvl1pPr algn="l" defTabSz="685811" rtl="0" eaLnBrk="1" latinLnBrk="0" hangingPunct="1">
        <a:lnSpc>
          <a:spcPct val="100000"/>
        </a:lnSpc>
        <a:spcBef>
          <a:spcPct val="0"/>
        </a:spcBef>
        <a:buNone/>
        <a:defRPr sz="3001" b="1" i="0" kern="1200" spc="113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171453" indent="-171453" algn="l" defTabSz="685811" rtl="0" eaLnBrk="1" latinLnBrk="0" hangingPunct="1">
        <a:lnSpc>
          <a:spcPts val="1388"/>
        </a:lnSpc>
        <a:spcBef>
          <a:spcPts val="450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514359" indent="-171453" algn="l" defTabSz="685811" rtl="0" eaLnBrk="1" latinLnBrk="0" hangingPunct="1">
        <a:lnSpc>
          <a:spcPts val="1388"/>
        </a:lnSpc>
        <a:spcBef>
          <a:spcPts val="450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857264" indent="-171453" algn="l" defTabSz="685811" rtl="0" eaLnBrk="1" latinLnBrk="0" hangingPunct="1">
        <a:lnSpc>
          <a:spcPts val="1388"/>
        </a:lnSpc>
        <a:spcBef>
          <a:spcPts val="450"/>
        </a:spcBef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1200170" indent="-171453" algn="l" defTabSz="685811" rtl="0" eaLnBrk="1" latinLnBrk="0" hangingPunct="1">
        <a:lnSpc>
          <a:spcPts val="1388"/>
        </a:lnSpc>
        <a:spcBef>
          <a:spcPts val="45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1543076" indent="-171453" algn="l" defTabSz="685811" rtl="0" eaLnBrk="1" latinLnBrk="0" hangingPunct="1">
        <a:lnSpc>
          <a:spcPts val="1388"/>
        </a:lnSpc>
        <a:spcBef>
          <a:spcPts val="45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-khv.ru/?ysclid=l1g013m0h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448782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74E68"/>
                </a:solidFill>
                <a:cs typeface="Poppins" pitchFamily="2" charset="77"/>
              </a:rPr>
              <a:t>ПРОЕКТ «Трансформация непрерывного развития  педагогов </a:t>
            </a:r>
            <a:br>
              <a:rPr lang="ru-RU" b="1" dirty="0">
                <a:solidFill>
                  <a:srgbClr val="174E68"/>
                </a:solidFill>
                <a:cs typeface="Poppins" pitchFamily="2" charset="77"/>
              </a:rPr>
            </a:br>
            <a:r>
              <a:rPr lang="ru-RU" b="1" dirty="0">
                <a:solidFill>
                  <a:srgbClr val="174E68"/>
                </a:solidFill>
                <a:cs typeface="Poppins" pitchFamily="2" charset="77"/>
              </a:rPr>
              <a:t>и управленцев»</a:t>
            </a:r>
            <a:br>
              <a:rPr lang="ru-RU" b="1" dirty="0">
                <a:solidFill>
                  <a:srgbClr val="174E68"/>
                </a:solidFill>
                <a:cs typeface="Poppins" pitchFamily="2" charset="77"/>
              </a:rPr>
            </a:br>
            <a:endParaRPr lang="ru-RU" dirty="0"/>
          </a:p>
        </p:txBody>
      </p:sp>
      <p:grpSp>
        <p:nvGrpSpPr>
          <p:cNvPr id="3" name="object 4"/>
          <p:cNvGrpSpPr/>
          <p:nvPr/>
        </p:nvGrpSpPr>
        <p:grpSpPr>
          <a:xfrm>
            <a:off x="378898" y="1268847"/>
            <a:ext cx="3747393" cy="5319250"/>
            <a:chOff x="0" y="1674005"/>
            <a:chExt cx="4035425" cy="5886450"/>
          </a:xfrm>
        </p:grpSpPr>
        <p:pic>
          <p:nvPicPr>
            <p:cNvPr id="4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4005"/>
              <a:ext cx="4034993" cy="4914005"/>
            </a:xfrm>
            <a:prstGeom prst="rect">
              <a:avLst/>
            </a:prstGeom>
          </p:spPr>
        </p:pic>
        <p:sp>
          <p:nvSpPr>
            <p:cNvPr id="5" name="object 6"/>
            <p:cNvSpPr/>
            <p:nvPr/>
          </p:nvSpPr>
          <p:spPr>
            <a:xfrm>
              <a:off x="0" y="4718926"/>
              <a:ext cx="1630045" cy="2841625"/>
            </a:xfrm>
            <a:custGeom>
              <a:avLst/>
              <a:gdLst/>
              <a:ahLst/>
              <a:cxnLst/>
              <a:rect l="l" t="t" r="r" b="b"/>
              <a:pathLst>
                <a:path w="1630045" h="2841625">
                  <a:moveTo>
                    <a:pt x="0" y="0"/>
                  </a:moveTo>
                  <a:lnTo>
                    <a:pt x="0" y="2841078"/>
                  </a:lnTo>
                  <a:lnTo>
                    <a:pt x="1629879" y="2841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4E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4"/>
          <p:cNvSpPr/>
          <p:nvPr/>
        </p:nvSpPr>
        <p:spPr>
          <a:xfrm>
            <a:off x="316203" y="266772"/>
            <a:ext cx="141605" cy="582295"/>
          </a:xfrm>
          <a:custGeom>
            <a:avLst/>
            <a:gdLst/>
            <a:ahLst/>
            <a:cxnLst/>
            <a:rect l="l" t="t" r="r" b="b"/>
            <a:pathLst>
              <a:path w="141604" h="582294">
                <a:moveTo>
                  <a:pt x="140995" y="0"/>
                </a:moveTo>
                <a:lnTo>
                  <a:pt x="0" y="0"/>
                </a:lnTo>
                <a:lnTo>
                  <a:pt x="0" y="582002"/>
                </a:lnTo>
                <a:lnTo>
                  <a:pt x="140995" y="582002"/>
                </a:lnTo>
                <a:lnTo>
                  <a:pt x="140995" y="0"/>
                </a:lnTo>
                <a:close/>
              </a:path>
            </a:pathLst>
          </a:custGeom>
          <a:solidFill>
            <a:srgbClr val="EDE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8820472" y="5950479"/>
            <a:ext cx="141605" cy="582295"/>
          </a:xfrm>
          <a:custGeom>
            <a:avLst/>
            <a:gdLst/>
            <a:ahLst/>
            <a:cxnLst/>
            <a:rect l="l" t="t" r="r" b="b"/>
            <a:pathLst>
              <a:path w="141604" h="582294">
                <a:moveTo>
                  <a:pt x="140995" y="0"/>
                </a:moveTo>
                <a:lnTo>
                  <a:pt x="0" y="0"/>
                </a:lnTo>
                <a:lnTo>
                  <a:pt x="0" y="582002"/>
                </a:lnTo>
                <a:lnTo>
                  <a:pt x="140995" y="582002"/>
                </a:lnTo>
                <a:lnTo>
                  <a:pt x="140995" y="0"/>
                </a:lnTo>
                <a:close/>
              </a:path>
            </a:pathLst>
          </a:custGeom>
          <a:solidFill>
            <a:srgbClr val="EDE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D:\ОРиРДПП 2021\СКОЛКОВО 2021-22\Логотипы+банер+заставка\Logo_I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070"/>
            <a:ext cx="694456" cy="8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26" y="-73556"/>
            <a:ext cx="623273" cy="1182203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90589" y="404813"/>
            <a:ext cx="8230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           ХАБАРОВСКИЙ КРАЕВОЙ ИНСТИТУТ РАЗВИТИЯ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905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альтернативный процесс 15"/>
          <p:cNvSpPr/>
          <p:nvPr/>
        </p:nvSpPr>
        <p:spPr>
          <a:xfrm>
            <a:off x="1671882" y="2204864"/>
            <a:ext cx="5760640" cy="3168352"/>
          </a:xfrm>
          <a:prstGeom prst="flowChartAlternateProcess">
            <a:avLst/>
          </a:prstGeom>
          <a:solidFill>
            <a:schemeClr val="accent1">
              <a:alpha val="32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1224136"/>
          </a:xfrm>
        </p:spPr>
        <p:txBody>
          <a:bodyPr>
            <a:normAutofit/>
          </a:bodyPr>
          <a:lstStyle/>
          <a:p>
            <a:pPr defTabSz="1828434"/>
            <a:r>
              <a:rPr lang="ru-RU" sz="3200" b="1" spc="14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Внедрение системы </a:t>
            </a:r>
            <a:r>
              <a:rPr lang="ru-RU" sz="3200" b="1" spc="14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трёхтактного</a:t>
            </a:r>
            <a:r>
              <a:rPr lang="ru-RU" sz="3200" b="1" spc="14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повышения квалификации</a:t>
            </a:r>
            <a:endParaRPr lang="ru-RU" sz="3200" b="1" spc="14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747766"/>
            <a:ext cx="1656184" cy="179037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Тренды развития системы образования </a:t>
            </a:r>
            <a:r>
              <a:rPr lang="ru-RU" sz="1400" dirty="0" smtClean="0">
                <a:solidFill>
                  <a:prstClr val="black"/>
                </a:solidFill>
              </a:rPr>
              <a:t>(государственной политики) Хабаровского края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133" y="2747766"/>
            <a:ext cx="1296144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Тематический модуль 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7133" y="3381344"/>
            <a:ext cx="1306313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Тематический модуль 2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039" y="4014922"/>
            <a:ext cx="1306313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Тематический модуль 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7040" y="2747766"/>
            <a:ext cx="1224136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Проектная деятельность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2615" y="3389644"/>
            <a:ext cx="1224136" cy="30777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Стажировка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765852"/>
            <a:ext cx="1080120" cy="92475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Аттестация </a:t>
            </a:r>
            <a:r>
              <a:rPr lang="ru-RU" sz="1400" dirty="0" smtClean="0">
                <a:solidFill>
                  <a:prstClr val="black"/>
                </a:solidFill>
              </a:rPr>
              <a:t>(защита продукта)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/>
          </p:nvPr>
        </p:nvGraphicFramePr>
        <p:xfrm>
          <a:off x="2051720" y="4725144"/>
          <a:ext cx="1120532" cy="32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3091428" y="4725144"/>
          <a:ext cx="1594345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4758575" y="4725144"/>
            <a:ext cx="1591404" cy="336929"/>
            <a:chOff x="1470" y="812"/>
            <a:chExt cx="1591404" cy="336929"/>
          </a:xfrm>
        </p:grpSpPr>
        <p:sp>
          <p:nvSpPr>
            <p:cNvPr id="25" name="Нашивка 24"/>
            <p:cNvSpPr/>
            <p:nvPr/>
          </p:nvSpPr>
          <p:spPr>
            <a:xfrm>
              <a:off x="1470" y="812"/>
              <a:ext cx="1591404" cy="33692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69935" y="812"/>
              <a:ext cx="1254475" cy="336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13970" rIns="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smtClean="0">
                  <a:solidFill>
                    <a:prstClr val="white"/>
                  </a:solidFill>
                </a:rPr>
                <a:t>40 %</a:t>
              </a:r>
              <a:endParaRPr lang="ru-RU" sz="22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7" name="Схема 26"/>
          <p:cNvGraphicFramePr/>
          <p:nvPr>
            <p:extLst/>
          </p:nvPr>
        </p:nvGraphicFramePr>
        <p:xfrm>
          <a:off x="6249800" y="4734916"/>
          <a:ext cx="1120532" cy="32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54435" y="2730376"/>
            <a:ext cx="1492370" cy="1920468"/>
          </a:xfrm>
          <a:prstGeom prst="roundRect">
            <a:avLst>
              <a:gd name="adj" fmla="val 16089"/>
            </a:avLst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 smtClean="0">
                <a:solidFill>
                  <a:prstClr val="white"/>
                </a:solidFill>
              </a:rPr>
              <a:t>Предкурсовая</a:t>
            </a:r>
            <a:r>
              <a:rPr lang="ru-RU" sz="1400" b="1" dirty="0" smtClean="0">
                <a:solidFill>
                  <a:prstClr val="white"/>
                </a:solidFill>
              </a:rPr>
              <a:t> подготовка </a:t>
            </a:r>
          </a:p>
          <a:p>
            <a:r>
              <a:rPr lang="ru-RU" sz="1400" dirty="0" smtClean="0">
                <a:solidFill>
                  <a:prstClr val="white"/>
                </a:solidFill>
              </a:rPr>
              <a:t>(за 2 недели до очного этапа курса)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55781" y="2731137"/>
            <a:ext cx="1585130" cy="1918946"/>
          </a:xfrm>
          <a:prstGeom prst="roundRect">
            <a:avLst>
              <a:gd name="adj" fmla="val 16089"/>
            </a:avLst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 smtClean="0">
                <a:solidFill>
                  <a:prstClr val="white"/>
                </a:solidFill>
              </a:rPr>
              <a:t>Посткурсовое</a:t>
            </a:r>
            <a:r>
              <a:rPr lang="ru-RU" sz="1400" b="1" dirty="0" smtClean="0">
                <a:solidFill>
                  <a:prstClr val="white"/>
                </a:solidFill>
              </a:rPr>
              <a:t> сопровождение</a:t>
            </a:r>
            <a:endParaRPr lang="ru-RU" sz="1400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14847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Новый принцип, структура построения программ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повышения квалификации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2" name="object 1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65765" y="5956589"/>
            <a:ext cx="662419" cy="535520"/>
          </a:xfrm>
          <a:prstGeom prst="rect">
            <a:avLst/>
          </a:prstGeom>
        </p:spPr>
      </p:pic>
      <p:pic>
        <p:nvPicPr>
          <p:cNvPr id="23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2130" y="5825861"/>
            <a:ext cx="658939" cy="658939"/>
          </a:xfrm>
          <a:prstGeom prst="rect">
            <a:avLst/>
          </a:prstGeom>
        </p:spPr>
      </p:pic>
      <p:pic>
        <p:nvPicPr>
          <p:cNvPr id="28" name="object 1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47864" y="5893419"/>
            <a:ext cx="692950" cy="661860"/>
          </a:xfrm>
          <a:prstGeom prst="rect">
            <a:avLst/>
          </a:prstGeom>
        </p:spPr>
      </p:pic>
      <p:pic>
        <p:nvPicPr>
          <p:cNvPr id="33" name="object 1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740444" y="5719295"/>
            <a:ext cx="719988" cy="76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3948" y="4653153"/>
            <a:ext cx="7382509" cy="2061210"/>
            <a:chOff x="1331594" y="4653153"/>
            <a:chExt cx="7382509" cy="2061210"/>
          </a:xfrm>
        </p:grpSpPr>
        <p:sp>
          <p:nvSpPr>
            <p:cNvPr id="3" name="object 3"/>
            <p:cNvSpPr/>
            <p:nvPr/>
          </p:nvSpPr>
          <p:spPr>
            <a:xfrm>
              <a:off x="1331595" y="4653153"/>
              <a:ext cx="7382508" cy="2061210"/>
            </a:xfrm>
            <a:custGeom>
              <a:avLst/>
              <a:gdLst/>
              <a:ahLst/>
              <a:cxnLst/>
              <a:rect l="l" t="t" r="r" b="b"/>
              <a:pathLst>
                <a:path w="7382509" h="2061209">
                  <a:moveTo>
                    <a:pt x="6394831" y="0"/>
                  </a:moveTo>
                  <a:lnTo>
                    <a:pt x="6394831" y="572262"/>
                  </a:lnTo>
                  <a:lnTo>
                    <a:pt x="0" y="572262"/>
                  </a:lnTo>
                  <a:lnTo>
                    <a:pt x="0" y="1488414"/>
                  </a:lnTo>
                  <a:lnTo>
                    <a:pt x="6394831" y="1488414"/>
                  </a:lnTo>
                  <a:lnTo>
                    <a:pt x="6394831" y="2060740"/>
                  </a:lnTo>
                  <a:lnTo>
                    <a:pt x="7382383" y="1030363"/>
                  </a:lnTo>
                  <a:lnTo>
                    <a:pt x="6394831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1594" y="4653153"/>
              <a:ext cx="7382509" cy="2061210"/>
            </a:xfrm>
            <a:custGeom>
              <a:avLst/>
              <a:gdLst/>
              <a:ahLst/>
              <a:cxnLst/>
              <a:rect l="l" t="t" r="r" b="b"/>
              <a:pathLst>
                <a:path w="7382509" h="2061209">
                  <a:moveTo>
                    <a:pt x="0" y="572262"/>
                  </a:moveTo>
                  <a:lnTo>
                    <a:pt x="6394831" y="572262"/>
                  </a:lnTo>
                  <a:lnTo>
                    <a:pt x="6394831" y="0"/>
                  </a:lnTo>
                  <a:lnTo>
                    <a:pt x="7382383" y="1030363"/>
                  </a:lnTo>
                  <a:lnTo>
                    <a:pt x="6394831" y="2060740"/>
                  </a:lnTo>
                  <a:lnTo>
                    <a:pt x="6394831" y="1488414"/>
                  </a:lnTo>
                  <a:lnTo>
                    <a:pt x="0" y="1488414"/>
                  </a:lnTo>
                  <a:lnTo>
                    <a:pt x="0" y="572262"/>
                  </a:lnTo>
                  <a:close/>
                </a:path>
              </a:pathLst>
            </a:custGeom>
            <a:ln w="2540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93580" y="2372446"/>
            <a:ext cx="6764655" cy="713105"/>
            <a:chOff x="1031621" y="2328862"/>
            <a:chExt cx="6764655" cy="713105"/>
          </a:xfrm>
        </p:grpSpPr>
        <p:sp>
          <p:nvSpPr>
            <p:cNvPr id="6" name="object 6"/>
            <p:cNvSpPr/>
            <p:nvPr/>
          </p:nvSpPr>
          <p:spPr>
            <a:xfrm>
              <a:off x="1037971" y="2335212"/>
              <a:ext cx="6751955" cy="700405"/>
            </a:xfrm>
            <a:custGeom>
              <a:avLst/>
              <a:gdLst/>
              <a:ahLst/>
              <a:cxnLst/>
              <a:rect l="l" t="t" r="r" b="b"/>
              <a:pathLst>
                <a:path w="6751955" h="700405">
                  <a:moveTo>
                    <a:pt x="6751447" y="0"/>
                  </a:moveTo>
                  <a:lnTo>
                    <a:pt x="0" y="0"/>
                  </a:lnTo>
                  <a:lnTo>
                    <a:pt x="0" y="700087"/>
                  </a:lnTo>
                  <a:lnTo>
                    <a:pt x="6751447" y="700087"/>
                  </a:lnTo>
                  <a:lnTo>
                    <a:pt x="6751447" y="0"/>
                  </a:lnTo>
                  <a:close/>
                </a:path>
              </a:pathLst>
            </a:custGeom>
            <a:solidFill>
              <a:srgbClr val="5C73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7971" y="2335212"/>
              <a:ext cx="6751955" cy="700405"/>
            </a:xfrm>
            <a:custGeom>
              <a:avLst/>
              <a:gdLst/>
              <a:ahLst/>
              <a:cxnLst/>
              <a:rect l="l" t="t" r="r" b="b"/>
              <a:pathLst>
                <a:path w="6751955" h="700405">
                  <a:moveTo>
                    <a:pt x="0" y="700087"/>
                  </a:moveTo>
                  <a:lnTo>
                    <a:pt x="6751447" y="700087"/>
                  </a:lnTo>
                  <a:lnTo>
                    <a:pt x="6751447" y="0"/>
                  </a:lnTo>
                  <a:lnTo>
                    <a:pt x="0" y="0"/>
                  </a:lnTo>
                  <a:lnTo>
                    <a:pt x="0" y="700087"/>
                  </a:lnTo>
                  <a:close/>
                </a:path>
              </a:pathLst>
            </a:custGeom>
            <a:ln w="12700">
              <a:solidFill>
                <a:srgbClr val="5C73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401" y="4666370"/>
            <a:ext cx="78041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" dirty="0">
                <a:latin typeface="Calibri"/>
                <a:cs typeface="Calibri"/>
              </a:rPr>
              <a:t>В</a:t>
            </a:r>
            <a:r>
              <a:rPr sz="1450" spc="-35" dirty="0">
                <a:latin typeface="Calibri"/>
                <a:cs typeface="Calibri"/>
              </a:rPr>
              <a:t>Х</a:t>
            </a:r>
            <a:r>
              <a:rPr sz="1450" spc="-30" dirty="0">
                <a:latin typeface="Calibri"/>
                <a:cs typeface="Calibri"/>
              </a:rPr>
              <a:t>О</a:t>
            </a:r>
            <a:r>
              <a:rPr sz="1450" spc="5" dirty="0">
                <a:latin typeface="Calibri"/>
                <a:cs typeface="Calibri"/>
              </a:rPr>
              <a:t>Д</a:t>
            </a:r>
            <a:r>
              <a:rPr sz="1450" dirty="0">
                <a:latin typeface="Calibri"/>
                <a:cs typeface="Calibri"/>
              </a:rPr>
              <a:t>НАЯ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497" y="4913575"/>
            <a:ext cx="12084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latin typeface="Calibri"/>
                <a:cs typeface="Calibri"/>
              </a:rPr>
              <a:t>ДИАГНОСТИКА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8658" y="1600369"/>
            <a:ext cx="886545" cy="68297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038237" y="2484402"/>
            <a:ext cx="14033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070" marR="5080" indent="-30670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СКИЙ  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МОДУЛЬ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9497" y="1558416"/>
            <a:ext cx="7341958" cy="3141090"/>
            <a:chOff x="0" y="1558416"/>
            <a:chExt cx="7341958" cy="314109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9865" y="1558416"/>
              <a:ext cx="802093" cy="7345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1467" y="1674094"/>
              <a:ext cx="662419" cy="5355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070758"/>
              <a:ext cx="1013218" cy="1628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1676" y="1623101"/>
              <a:ext cx="1001268" cy="6323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0411" y="1639315"/>
              <a:ext cx="927480" cy="5604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80411" y="1639315"/>
              <a:ext cx="927735" cy="560705"/>
            </a:xfrm>
            <a:custGeom>
              <a:avLst/>
              <a:gdLst/>
              <a:ahLst/>
              <a:cxnLst/>
              <a:rect l="l" t="t" r="r" b="b"/>
              <a:pathLst>
                <a:path w="927735" h="560705">
                  <a:moveTo>
                    <a:pt x="0" y="140081"/>
                  </a:moveTo>
                  <a:lnTo>
                    <a:pt x="647318" y="140081"/>
                  </a:lnTo>
                  <a:lnTo>
                    <a:pt x="647318" y="0"/>
                  </a:lnTo>
                  <a:lnTo>
                    <a:pt x="927480" y="280162"/>
                  </a:lnTo>
                  <a:lnTo>
                    <a:pt x="647318" y="560451"/>
                  </a:lnTo>
                  <a:lnTo>
                    <a:pt x="647318" y="420243"/>
                  </a:lnTo>
                  <a:lnTo>
                    <a:pt x="0" y="420243"/>
                  </a:lnTo>
                  <a:lnTo>
                    <a:pt x="0" y="14008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3242" y="1623017"/>
              <a:ext cx="938747" cy="6157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2090" y="1639315"/>
              <a:ext cx="864108" cy="5427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92090" y="1639315"/>
              <a:ext cx="864235" cy="542925"/>
            </a:xfrm>
            <a:custGeom>
              <a:avLst/>
              <a:gdLst/>
              <a:ahLst/>
              <a:cxnLst/>
              <a:rect l="l" t="t" r="r" b="b"/>
              <a:pathLst>
                <a:path w="864235" h="542925">
                  <a:moveTo>
                    <a:pt x="0" y="135636"/>
                  </a:moveTo>
                  <a:lnTo>
                    <a:pt x="592582" y="135636"/>
                  </a:lnTo>
                  <a:lnTo>
                    <a:pt x="592582" y="0"/>
                  </a:lnTo>
                  <a:lnTo>
                    <a:pt x="864108" y="271399"/>
                  </a:lnTo>
                  <a:lnTo>
                    <a:pt x="592582" y="542798"/>
                  </a:lnTo>
                  <a:lnTo>
                    <a:pt x="592582" y="407162"/>
                  </a:lnTo>
                  <a:lnTo>
                    <a:pt x="0" y="407162"/>
                  </a:lnTo>
                  <a:lnTo>
                    <a:pt x="0" y="1356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67222" y="2497870"/>
            <a:ext cx="12598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315" marR="5080" indent="-23495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ТНЫЙ  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МОДУЛЬ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0482" y="2472458"/>
            <a:ext cx="14801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170" marR="5080" indent="-34480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СКИЙ  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МОДУЛЬ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07314" y="3312003"/>
            <a:ext cx="1366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indent="-236220">
              <a:lnSpc>
                <a:spcPct val="100000"/>
              </a:lnSpc>
              <a:spcBef>
                <a:spcPts val="100"/>
              </a:spcBef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10" dirty="0">
                <a:latin typeface="Calibri"/>
                <a:cs typeface="Calibri"/>
              </a:rPr>
              <a:t>Элементы</a:t>
            </a:r>
            <a:endParaRPr sz="1200" dirty="0">
              <a:latin typeface="Calibri"/>
              <a:cs typeface="Calibri"/>
            </a:endParaRPr>
          </a:p>
          <a:p>
            <a:pPr marL="248285" marR="5080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цио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ой  </a:t>
            </a:r>
            <a:r>
              <a:rPr sz="1200" spc="-5" dirty="0">
                <a:latin typeface="Calibri"/>
                <a:cs typeface="Calibri"/>
              </a:rPr>
              <a:t>грамотности</a:t>
            </a:r>
            <a:endParaRPr sz="1200" dirty="0">
              <a:latin typeface="Calibri"/>
              <a:cs typeface="Calibri"/>
            </a:endParaRPr>
          </a:p>
          <a:p>
            <a:pPr marL="248285" indent="-236220">
              <a:lnSpc>
                <a:spcPct val="100000"/>
              </a:lnSpc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Новые</a:t>
            </a:r>
            <a:endParaRPr sz="1200" dirty="0">
              <a:latin typeface="Calibri"/>
              <a:cs typeface="Calibri"/>
            </a:endParaRPr>
          </a:p>
          <a:p>
            <a:pPr marL="248285">
              <a:lnSpc>
                <a:spcPct val="100000"/>
              </a:lnSpc>
            </a:pPr>
            <a:r>
              <a:rPr lang="ru-RU" sz="1200" spc="-5" dirty="0" err="1">
                <a:latin typeface="Calibri"/>
                <a:cs typeface="Calibri"/>
              </a:rPr>
              <a:t>п</a:t>
            </a:r>
            <a:r>
              <a:rPr lang="ru-RU" sz="1200" spc="-5" dirty="0" err="1" smtClean="0">
                <a:latin typeface="Calibri"/>
                <a:cs typeface="Calibri"/>
              </a:rPr>
              <a:t>едагогческие</a:t>
            </a:r>
            <a:r>
              <a:rPr lang="ru-RU" sz="1200" spc="-5" dirty="0" smtClean="0">
                <a:latin typeface="Calibri"/>
                <a:cs typeface="Calibri"/>
              </a:rPr>
              <a:t> </a:t>
            </a:r>
            <a:r>
              <a:rPr sz="1200" spc="-5" dirty="0" err="1" smtClean="0">
                <a:latin typeface="Calibri"/>
                <a:cs typeface="Calibri"/>
              </a:rPr>
              <a:t>специализации</a:t>
            </a:r>
            <a:endParaRPr sz="1200" dirty="0">
              <a:latin typeface="Calibri"/>
              <a:cs typeface="Calibri"/>
            </a:endParaRPr>
          </a:p>
          <a:p>
            <a:pPr marL="248285" marR="375285" indent="-236220">
              <a:lnSpc>
                <a:spcPct val="100000"/>
              </a:lnSpc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Сквозные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ех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огии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67222" y="3436746"/>
            <a:ext cx="1507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0"/>
              </a:spcBef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Разработка</a:t>
            </a:r>
            <a:endParaRPr sz="1200" dirty="0">
              <a:latin typeface="Calibri"/>
              <a:cs typeface="Calibri"/>
            </a:endParaRPr>
          </a:p>
          <a:p>
            <a:pPr marL="248285" marR="27622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ме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дич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 </a:t>
            </a:r>
            <a:r>
              <a:rPr sz="1200" spc="-10" dirty="0">
                <a:latin typeface="Calibri"/>
                <a:cs typeface="Calibri"/>
              </a:rPr>
              <a:t>продукта</a:t>
            </a:r>
            <a:endParaRPr sz="1200" dirty="0">
              <a:latin typeface="Calibri"/>
              <a:cs typeface="Calibri"/>
            </a:endParaRPr>
          </a:p>
          <a:p>
            <a:pPr marL="248285" marR="5080" indent="-236220">
              <a:lnSpc>
                <a:spcPct val="100000"/>
              </a:lnSpc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dirty="0">
                <a:latin typeface="Calibri"/>
                <a:cs typeface="Calibri"/>
              </a:rPr>
              <a:t>Про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ио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  </a:t>
            </a:r>
            <a:r>
              <a:rPr sz="1200" spc="-10" dirty="0">
                <a:latin typeface="Calibri"/>
                <a:cs typeface="Calibri"/>
              </a:rPr>
              <a:t>рефлексия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85982"/>
              </p:ext>
            </p:extLst>
          </p:nvPr>
        </p:nvGraphicFramePr>
        <p:xfrm>
          <a:off x="1325244" y="5222875"/>
          <a:ext cx="6457315" cy="914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4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8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4692"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ДПП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1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ДПП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1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ДПП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8060" y="3079200"/>
            <a:ext cx="737512" cy="138874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257227" y="4540979"/>
            <a:ext cx="598170" cy="697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450" dirty="0">
                <a:latin typeface="Calibri"/>
                <a:cs typeface="Calibri"/>
              </a:rPr>
              <a:t>В</a:t>
            </a:r>
            <a:r>
              <a:rPr sz="1450" spc="10" dirty="0">
                <a:latin typeface="Calibri"/>
                <a:cs typeface="Calibri"/>
              </a:rPr>
              <a:t>Ы</a:t>
            </a:r>
            <a:r>
              <a:rPr sz="1450" spc="-35" dirty="0">
                <a:latin typeface="Calibri"/>
                <a:cs typeface="Calibri"/>
              </a:rPr>
              <a:t>Х</a:t>
            </a:r>
            <a:r>
              <a:rPr sz="1450" spc="-30" dirty="0">
                <a:latin typeface="Calibri"/>
                <a:cs typeface="Calibri"/>
              </a:rPr>
              <a:t>О</a:t>
            </a:r>
            <a:r>
              <a:rPr sz="1450" spc="5" dirty="0">
                <a:latin typeface="Calibri"/>
                <a:cs typeface="Calibri"/>
              </a:rPr>
              <a:t>Д  ИЗ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50" spc="5" dirty="0">
                <a:latin typeface="Calibri"/>
                <a:cs typeface="Calibri"/>
              </a:rPr>
              <a:t>ТРЕКА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80168" y="3297287"/>
            <a:ext cx="27793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0"/>
              </a:spcBef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Профессиональные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пробы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месте</a:t>
            </a:r>
            <a:endParaRPr sz="1200" dirty="0">
              <a:latin typeface="Calibri"/>
              <a:cs typeface="Calibri"/>
            </a:endParaRPr>
          </a:p>
          <a:p>
            <a:pPr marL="24828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педагогической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практики</a:t>
            </a:r>
            <a:endParaRPr sz="1200" dirty="0">
              <a:latin typeface="Calibri"/>
              <a:cs typeface="Calibri"/>
            </a:endParaRPr>
          </a:p>
          <a:p>
            <a:pPr marL="248920" indent="-236220">
              <a:lnSpc>
                <a:spcPct val="100000"/>
              </a:lnSpc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Сопровождение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супервизором</a:t>
            </a:r>
            <a:endParaRPr sz="1200" dirty="0">
              <a:latin typeface="Calibri"/>
              <a:cs typeface="Calibri"/>
            </a:endParaRPr>
          </a:p>
          <a:p>
            <a:pPr marL="248285" marR="461645" indent="-236220">
              <a:lnSpc>
                <a:spcPct val="100000"/>
              </a:lnSpc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Событийная профессиональная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коммуникация</a:t>
            </a:r>
            <a:endParaRPr sz="1200" dirty="0">
              <a:latin typeface="Calibri"/>
              <a:cs typeface="Calibri"/>
            </a:endParaRPr>
          </a:p>
          <a:p>
            <a:pPr marL="248920" indent="-236220">
              <a:lnSpc>
                <a:spcPct val="100000"/>
              </a:lnSpc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Участие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СМО</a:t>
            </a:r>
            <a:endParaRPr sz="1200" dirty="0">
              <a:latin typeface="Calibri"/>
              <a:cs typeface="Calibri"/>
            </a:endParaRPr>
          </a:p>
          <a:p>
            <a:pPr marL="248920" indent="-236220">
              <a:lnSpc>
                <a:spcPct val="100000"/>
              </a:lnSpc>
              <a:buFont typeface="Courier New"/>
              <a:buChar char="-"/>
              <a:tabLst>
                <a:tab pos="248285" algn="l"/>
                <a:tab pos="248920" algn="l"/>
              </a:tabLst>
            </a:pPr>
            <a:r>
              <a:rPr sz="1200" spc="-5" dirty="0">
                <a:latin typeface="Calibri"/>
                <a:cs typeface="Calibri"/>
              </a:rPr>
              <a:t>Разработка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материалов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(заданий)</a:t>
            </a:r>
            <a:r>
              <a:rPr sz="1200" spc="2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</a:t>
            </a:r>
            <a:endParaRPr sz="1200" dirty="0">
              <a:latin typeface="Calibri"/>
              <a:cs typeface="Calibri"/>
            </a:endParaRPr>
          </a:p>
          <a:p>
            <a:pPr marL="2482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размещения на ресурсах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СМО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1355" y="1084643"/>
            <a:ext cx="8361680" cy="400685"/>
          </a:xfrm>
          <a:prstGeom prst="rect">
            <a:avLst/>
          </a:prstGeom>
          <a:ln w="25400">
            <a:solidFill>
              <a:srgbClr val="93B6D2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образовательных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модуля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шага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профессиональному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мастерству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Заголовок 36">
            <a:extLst>
              <a:ext uri="{FF2B5EF4-FFF2-40B4-BE49-F238E27FC236}">
                <a16:creationId xmlns="" xmlns:a16="http://schemas.microsoft.com/office/drawing/2014/main" id="{5A2738C5-16FF-47A4-9DC6-222B75E6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ОБРАЗОВАТЕЛЬНЫЙ ТРЕК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(гибкие образовательные программы)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191525" y="2387238"/>
            <a:ext cx="1208405" cy="683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450" b="1" dirty="0" smtClean="0">
                <a:latin typeface="Calibri"/>
                <a:cs typeface="Calibri"/>
              </a:rPr>
              <a:t>Цифровая платформа компетенций</a:t>
            </a:r>
            <a:endParaRPr sz="1450" b="1" dirty="0">
              <a:latin typeface="Calibri"/>
              <a:cs typeface="Calibri"/>
            </a:endParaRPr>
          </a:p>
        </p:txBody>
      </p:sp>
      <p:pic>
        <p:nvPicPr>
          <p:cNvPr id="34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6636" y="1596538"/>
            <a:ext cx="658939" cy="6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070" y="2962332"/>
            <a:ext cx="1908164" cy="13670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2876" y="1154302"/>
            <a:ext cx="8487150" cy="5023977"/>
            <a:chOff x="202876" y="1154302"/>
            <a:chExt cx="8487150" cy="5023977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76" y="1241229"/>
              <a:ext cx="1246240" cy="1460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163" y="1154302"/>
              <a:ext cx="8291863" cy="50239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0426" y="404664"/>
            <a:ext cx="8229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430" marR="5080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chemeClr val="tx2"/>
                </a:solidFill>
              </a:rPr>
              <a:t>В</a:t>
            </a:r>
            <a:r>
              <a:rPr sz="3600" b="1" spc="-10" dirty="0">
                <a:solidFill>
                  <a:schemeClr val="tx2"/>
                </a:solidFill>
              </a:rPr>
              <a:t> </a:t>
            </a:r>
            <a:r>
              <a:rPr sz="3600" b="1" spc="-5" dirty="0">
                <a:solidFill>
                  <a:schemeClr val="tx2"/>
                </a:solidFill>
              </a:rPr>
              <a:t>чем принципиальная</a:t>
            </a:r>
            <a:r>
              <a:rPr sz="3600" b="1" spc="20" dirty="0">
                <a:solidFill>
                  <a:schemeClr val="tx2"/>
                </a:solidFill>
              </a:rPr>
              <a:t> </a:t>
            </a:r>
            <a:r>
              <a:rPr sz="3600" b="1" spc="-5" dirty="0" err="1">
                <a:solidFill>
                  <a:schemeClr val="tx2"/>
                </a:solidFill>
              </a:rPr>
              <a:t>новизна</a:t>
            </a:r>
            <a:r>
              <a:rPr sz="3600" b="1" spc="-5" dirty="0">
                <a:solidFill>
                  <a:schemeClr val="tx2"/>
                </a:solidFill>
              </a:rPr>
              <a:t> </a:t>
            </a:r>
            <a:r>
              <a:rPr sz="3600" b="1" spc="-615" dirty="0">
                <a:solidFill>
                  <a:schemeClr val="tx2"/>
                </a:solidFill>
              </a:rPr>
              <a:t> </a:t>
            </a:r>
            <a:r>
              <a:rPr sz="3600" b="1" spc="-10" dirty="0" err="1" smtClean="0">
                <a:solidFill>
                  <a:schemeClr val="tx2"/>
                </a:solidFill>
              </a:rPr>
              <a:t>треков</a:t>
            </a:r>
            <a:r>
              <a:rPr sz="3600" b="1" spc="-10" dirty="0" smtClean="0">
                <a:solidFill>
                  <a:schemeClr val="tx2"/>
                </a:solidFill>
              </a:rPr>
              <a:t>?</a:t>
            </a:r>
            <a:endParaRPr sz="3600" b="1" spc="-10" dirty="0">
              <a:solidFill>
                <a:schemeClr val="tx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025" y="1506067"/>
            <a:ext cx="7326630" cy="24980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974090" algn="ctr">
              <a:spcBef>
                <a:spcPts val="760"/>
              </a:spcBef>
            </a:pPr>
            <a:r>
              <a:rPr sz="2000" spc="-5" dirty="0">
                <a:solidFill>
                  <a:prstClr val="black"/>
                </a:solidFill>
                <a:cs typeface="Calibri"/>
              </a:rPr>
              <a:t>На</a:t>
            </a:r>
            <a:r>
              <a:rPr sz="20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основе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srgbClr val="2C1162"/>
                </a:solidFill>
                <a:cs typeface="Calibri"/>
              </a:rPr>
              <a:t>диагностики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L="986790" marR="5080" algn="ctr">
              <a:lnSpc>
                <a:spcPts val="2200"/>
              </a:lnSpc>
              <a:spcBef>
                <a:spcPts val="900"/>
              </a:spcBef>
            </a:pPr>
            <a:r>
              <a:rPr sz="2000" dirty="0">
                <a:solidFill>
                  <a:prstClr val="black"/>
                </a:solidFill>
                <a:cs typeface="Calibri"/>
              </a:rPr>
              <a:t>(независимая 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оценка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квалификаций или самодиагностика </a:t>
            </a:r>
            <a:r>
              <a:rPr sz="20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на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определение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содержание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профразвития)</a:t>
            </a:r>
          </a:p>
          <a:p>
            <a:endParaRPr sz="20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0"/>
              </a:spcBef>
            </a:pPr>
            <a:endParaRPr sz="2600" dirty="0">
              <a:solidFill>
                <a:prstClr val="black"/>
              </a:solidFill>
              <a:cs typeface="Calibri"/>
            </a:endParaRPr>
          </a:p>
          <a:p>
            <a:pPr marR="937894" algn="ctr"/>
            <a:r>
              <a:rPr sz="2000" dirty="0">
                <a:solidFill>
                  <a:prstClr val="black"/>
                </a:solidFill>
                <a:cs typeface="Calibri"/>
              </a:rPr>
              <a:t>В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логике</a:t>
            </a:r>
            <a:r>
              <a:rPr sz="200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2C1162"/>
                </a:solidFill>
                <a:cs typeface="Calibri"/>
              </a:rPr>
              <a:t>повышения</a:t>
            </a:r>
            <a:r>
              <a:rPr sz="2000" b="1" spc="-20" dirty="0">
                <a:solidFill>
                  <a:srgbClr val="2C1162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2C1162"/>
                </a:solidFill>
                <a:cs typeface="Calibri"/>
              </a:rPr>
              <a:t>профмастерства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R="939165" algn="ctr">
              <a:spcBef>
                <a:spcPts val="660"/>
              </a:spcBef>
            </a:pPr>
            <a:r>
              <a:rPr sz="2000" spc="-5" dirty="0">
                <a:solidFill>
                  <a:prstClr val="black"/>
                </a:solidFill>
                <a:cs typeface="Calibri"/>
              </a:rPr>
              <a:t>(увеличение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доли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практики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от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 первого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25" dirty="0">
                <a:solidFill>
                  <a:prstClr val="black"/>
                </a:solidFill>
                <a:cs typeface="Calibri"/>
              </a:rPr>
              <a:t>модуля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к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третьему)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4982" y="4782692"/>
            <a:ext cx="388874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cs typeface="Calibri"/>
              </a:rPr>
              <a:t>При</a:t>
            </a:r>
            <a:r>
              <a:rPr sz="2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методическом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сопровождении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dirty="0">
                <a:solidFill>
                  <a:prstClr val="black"/>
                </a:solidFill>
                <a:cs typeface="Calibri"/>
              </a:rPr>
              <a:t>практических</a:t>
            </a:r>
            <a:r>
              <a:rPr sz="20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проб</a:t>
            </a:r>
            <a:r>
              <a:rPr sz="20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(</a:t>
            </a:r>
            <a:r>
              <a:rPr sz="2000" b="1" dirty="0">
                <a:solidFill>
                  <a:srgbClr val="2C1162"/>
                </a:solidFill>
                <a:cs typeface="Calibri"/>
              </a:rPr>
              <a:t>супервизии</a:t>
            </a:r>
            <a:r>
              <a:rPr sz="2000" dirty="0">
                <a:solidFill>
                  <a:prstClr val="black"/>
                </a:solidFill>
                <a:cs typeface="Calibri"/>
              </a:rPr>
              <a:t>)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283" y="4584039"/>
            <a:ext cx="2279523" cy="18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99434" y="2594224"/>
            <a:ext cx="1849755" cy="2647315"/>
            <a:chOff x="6899434" y="2594224"/>
            <a:chExt cx="1849755" cy="2647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1591" y="3827653"/>
              <a:ext cx="1727385" cy="1413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9434" y="2594224"/>
              <a:ext cx="1732374" cy="125921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968" y="4158355"/>
            <a:ext cx="1716906" cy="125921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345486" y="2258669"/>
            <a:ext cx="2107565" cy="3454400"/>
            <a:chOff x="2345486" y="2258669"/>
            <a:chExt cx="2107565" cy="34544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4386" y="3658743"/>
              <a:ext cx="1818042" cy="2054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5486" y="2258669"/>
              <a:ext cx="1866468" cy="14583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99345" y="1202436"/>
            <a:ext cx="8449631" cy="2952115"/>
            <a:chOff x="299345" y="1202436"/>
            <a:chExt cx="8611870" cy="295211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345" y="2061352"/>
              <a:ext cx="1812597" cy="2093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991" y="1202436"/>
              <a:ext cx="8593836" cy="14767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680" y="1236726"/>
              <a:ext cx="8496998" cy="13681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4680" y="1236726"/>
              <a:ext cx="8497570" cy="1368425"/>
            </a:xfrm>
            <a:custGeom>
              <a:avLst/>
              <a:gdLst/>
              <a:ahLst/>
              <a:cxnLst/>
              <a:rect l="l" t="t" r="r" b="b"/>
              <a:pathLst>
                <a:path w="8497570" h="1368425">
                  <a:moveTo>
                    <a:pt x="0" y="342011"/>
                  </a:moveTo>
                  <a:lnTo>
                    <a:pt x="7812849" y="342011"/>
                  </a:lnTo>
                  <a:lnTo>
                    <a:pt x="7812849" y="0"/>
                  </a:lnTo>
                  <a:lnTo>
                    <a:pt x="8496998" y="684149"/>
                  </a:lnTo>
                  <a:lnTo>
                    <a:pt x="7812849" y="1368171"/>
                  </a:lnTo>
                  <a:lnTo>
                    <a:pt x="7812849" y="1026160"/>
                  </a:lnTo>
                  <a:lnTo>
                    <a:pt x="0" y="1026160"/>
                  </a:lnTo>
                  <a:lnTo>
                    <a:pt x="0" y="342011"/>
                  </a:lnTo>
                  <a:close/>
                </a:path>
              </a:pathLst>
            </a:custGeom>
            <a:ln w="9525">
              <a:solidFill>
                <a:srgbClr val="C3D2E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1246" y="200218"/>
            <a:ext cx="8113800" cy="11233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3600" b="1" spc="5" dirty="0" smtClean="0">
                <a:solidFill>
                  <a:schemeClr val="tx2"/>
                </a:solidFill>
                <a:cs typeface="Calibri"/>
              </a:rPr>
              <a:t>Смена позиции педагога в процессе продвижения по треку</a:t>
            </a:r>
            <a:endParaRPr sz="275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6344" y="1485900"/>
            <a:ext cx="969263" cy="1045463"/>
            <a:chOff x="466344" y="1485900"/>
            <a:chExt cx="969263" cy="1045463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252" y="1531619"/>
              <a:ext cx="815340" cy="8153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344" y="1485900"/>
              <a:ext cx="969263" cy="10454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546" y="1556766"/>
              <a:ext cx="720090" cy="7200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9546" y="1556766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61" y="264318"/>
                  </a:lnTo>
                  <a:lnTo>
                    <a:pt x="28294" y="219884"/>
                  </a:lnTo>
                  <a:lnTo>
                    <a:pt x="49157" y="178307"/>
                  </a:lnTo>
                  <a:lnTo>
                    <a:pt x="75020" y="140017"/>
                  </a:lnTo>
                  <a:lnTo>
                    <a:pt x="105456" y="105441"/>
                  </a:lnTo>
                  <a:lnTo>
                    <a:pt x="140033" y="75009"/>
                  </a:lnTo>
                  <a:lnTo>
                    <a:pt x="178324" y="49148"/>
                  </a:lnTo>
                  <a:lnTo>
                    <a:pt x="219900" y="28289"/>
                  </a:lnTo>
                  <a:lnTo>
                    <a:pt x="264331" y="12858"/>
                  </a:lnTo>
                  <a:lnTo>
                    <a:pt x="311189" y="3286"/>
                  </a:lnTo>
                  <a:lnTo>
                    <a:pt x="360045" y="0"/>
                  </a:lnTo>
                  <a:lnTo>
                    <a:pt x="408900" y="3286"/>
                  </a:lnTo>
                  <a:lnTo>
                    <a:pt x="455758" y="12858"/>
                  </a:lnTo>
                  <a:lnTo>
                    <a:pt x="500189" y="28289"/>
                  </a:lnTo>
                  <a:lnTo>
                    <a:pt x="541765" y="49149"/>
                  </a:lnTo>
                  <a:lnTo>
                    <a:pt x="580056" y="75009"/>
                  </a:lnTo>
                  <a:lnTo>
                    <a:pt x="614633" y="105441"/>
                  </a:lnTo>
                  <a:lnTo>
                    <a:pt x="645069" y="140017"/>
                  </a:lnTo>
                  <a:lnTo>
                    <a:pt x="670932" y="178308"/>
                  </a:lnTo>
                  <a:lnTo>
                    <a:pt x="691795" y="219884"/>
                  </a:lnTo>
                  <a:lnTo>
                    <a:pt x="707228" y="264318"/>
                  </a:lnTo>
                  <a:lnTo>
                    <a:pt x="716803" y="311181"/>
                  </a:lnTo>
                  <a:lnTo>
                    <a:pt x="720090" y="360045"/>
                  </a:lnTo>
                  <a:lnTo>
                    <a:pt x="716803" y="408908"/>
                  </a:lnTo>
                  <a:lnTo>
                    <a:pt x="707228" y="455771"/>
                  </a:lnTo>
                  <a:lnTo>
                    <a:pt x="691795" y="500205"/>
                  </a:lnTo>
                  <a:lnTo>
                    <a:pt x="670932" y="541781"/>
                  </a:lnTo>
                  <a:lnTo>
                    <a:pt x="645069" y="580072"/>
                  </a:lnTo>
                  <a:lnTo>
                    <a:pt x="614633" y="614648"/>
                  </a:lnTo>
                  <a:lnTo>
                    <a:pt x="580056" y="645080"/>
                  </a:lnTo>
                  <a:lnTo>
                    <a:pt x="541765" y="670940"/>
                  </a:lnTo>
                  <a:lnTo>
                    <a:pt x="500189" y="691800"/>
                  </a:lnTo>
                  <a:lnTo>
                    <a:pt x="455758" y="707231"/>
                  </a:lnTo>
                  <a:lnTo>
                    <a:pt x="408900" y="716803"/>
                  </a:lnTo>
                  <a:lnTo>
                    <a:pt x="360045" y="720089"/>
                  </a:lnTo>
                  <a:lnTo>
                    <a:pt x="311189" y="716803"/>
                  </a:lnTo>
                  <a:lnTo>
                    <a:pt x="264331" y="707231"/>
                  </a:lnTo>
                  <a:lnTo>
                    <a:pt x="219900" y="691800"/>
                  </a:lnTo>
                  <a:lnTo>
                    <a:pt x="178324" y="670940"/>
                  </a:lnTo>
                  <a:lnTo>
                    <a:pt x="140033" y="645080"/>
                  </a:lnTo>
                  <a:lnTo>
                    <a:pt x="105456" y="614648"/>
                  </a:lnTo>
                  <a:lnTo>
                    <a:pt x="75020" y="580072"/>
                  </a:lnTo>
                  <a:lnTo>
                    <a:pt x="49157" y="541782"/>
                  </a:lnTo>
                  <a:lnTo>
                    <a:pt x="28294" y="500205"/>
                  </a:lnTo>
                  <a:lnTo>
                    <a:pt x="12861" y="455771"/>
                  </a:lnTo>
                  <a:lnTo>
                    <a:pt x="3286" y="408908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8FB1C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1245" y="1601215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cs typeface="Calibri"/>
              </a:rPr>
              <a:t>1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95016" y="1485900"/>
            <a:ext cx="4840605" cy="1049020"/>
            <a:chOff x="2795016" y="1485900"/>
            <a:chExt cx="4840605" cy="104902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19400" y="1536192"/>
              <a:ext cx="815339" cy="815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95016" y="1488947"/>
              <a:ext cx="969263" cy="10454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67279" y="1560830"/>
              <a:ext cx="720090" cy="72009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67279" y="156083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7" y="49148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8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5"/>
                  </a:lnTo>
                  <a:lnTo>
                    <a:pt x="716801" y="408881"/>
                  </a:lnTo>
                  <a:lnTo>
                    <a:pt x="707222" y="455727"/>
                  </a:lnTo>
                  <a:lnTo>
                    <a:pt x="691782" y="500151"/>
                  </a:lnTo>
                  <a:lnTo>
                    <a:pt x="670912" y="541725"/>
                  </a:lnTo>
                  <a:lnTo>
                    <a:pt x="645042" y="580018"/>
                  </a:lnTo>
                  <a:lnTo>
                    <a:pt x="614600" y="614600"/>
                  </a:lnTo>
                  <a:lnTo>
                    <a:pt x="580018" y="645042"/>
                  </a:lnTo>
                  <a:lnTo>
                    <a:pt x="541725" y="670912"/>
                  </a:lnTo>
                  <a:lnTo>
                    <a:pt x="500151" y="691782"/>
                  </a:lnTo>
                  <a:lnTo>
                    <a:pt x="455727" y="707222"/>
                  </a:lnTo>
                  <a:lnTo>
                    <a:pt x="408881" y="716801"/>
                  </a:lnTo>
                  <a:lnTo>
                    <a:pt x="360044" y="720090"/>
                  </a:lnTo>
                  <a:lnTo>
                    <a:pt x="311181" y="716801"/>
                  </a:lnTo>
                  <a:lnTo>
                    <a:pt x="264318" y="707222"/>
                  </a:lnTo>
                  <a:lnTo>
                    <a:pt x="219884" y="691782"/>
                  </a:lnTo>
                  <a:lnTo>
                    <a:pt x="178307" y="670912"/>
                  </a:lnTo>
                  <a:lnTo>
                    <a:pt x="140017" y="645042"/>
                  </a:lnTo>
                  <a:lnTo>
                    <a:pt x="105441" y="614600"/>
                  </a:lnTo>
                  <a:lnTo>
                    <a:pt x="75009" y="580018"/>
                  </a:lnTo>
                  <a:lnTo>
                    <a:pt x="49149" y="541725"/>
                  </a:lnTo>
                  <a:lnTo>
                    <a:pt x="28289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8FB1C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90360" y="1531619"/>
              <a:ext cx="815340" cy="8153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65975" y="1485900"/>
              <a:ext cx="969264" cy="10454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38493" y="1556765"/>
              <a:ext cx="720089" cy="72008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738493" y="155676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7" y="49148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408908" y="3286"/>
                  </a:lnTo>
                  <a:lnTo>
                    <a:pt x="455771" y="12858"/>
                  </a:lnTo>
                  <a:lnTo>
                    <a:pt x="500205" y="28289"/>
                  </a:lnTo>
                  <a:lnTo>
                    <a:pt x="541781" y="49149"/>
                  </a:lnTo>
                  <a:lnTo>
                    <a:pt x="580072" y="75009"/>
                  </a:lnTo>
                  <a:lnTo>
                    <a:pt x="614648" y="105441"/>
                  </a:lnTo>
                  <a:lnTo>
                    <a:pt x="645080" y="140017"/>
                  </a:lnTo>
                  <a:lnTo>
                    <a:pt x="670940" y="178308"/>
                  </a:lnTo>
                  <a:lnTo>
                    <a:pt x="691800" y="219884"/>
                  </a:lnTo>
                  <a:lnTo>
                    <a:pt x="707231" y="264318"/>
                  </a:lnTo>
                  <a:lnTo>
                    <a:pt x="716803" y="311181"/>
                  </a:lnTo>
                  <a:lnTo>
                    <a:pt x="720089" y="360045"/>
                  </a:lnTo>
                  <a:lnTo>
                    <a:pt x="716803" y="408908"/>
                  </a:lnTo>
                  <a:lnTo>
                    <a:pt x="707231" y="455771"/>
                  </a:lnTo>
                  <a:lnTo>
                    <a:pt x="691800" y="500205"/>
                  </a:lnTo>
                  <a:lnTo>
                    <a:pt x="670940" y="541781"/>
                  </a:lnTo>
                  <a:lnTo>
                    <a:pt x="645080" y="580072"/>
                  </a:lnTo>
                  <a:lnTo>
                    <a:pt x="614648" y="614648"/>
                  </a:lnTo>
                  <a:lnTo>
                    <a:pt x="580072" y="645080"/>
                  </a:lnTo>
                  <a:lnTo>
                    <a:pt x="541781" y="670940"/>
                  </a:lnTo>
                  <a:lnTo>
                    <a:pt x="500205" y="691800"/>
                  </a:lnTo>
                  <a:lnTo>
                    <a:pt x="455771" y="707231"/>
                  </a:lnTo>
                  <a:lnTo>
                    <a:pt x="408908" y="716803"/>
                  </a:lnTo>
                  <a:lnTo>
                    <a:pt x="360045" y="720089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8" y="670940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9" y="541782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8FB1C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099561" y="1605229"/>
            <a:ext cx="41294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4295" algn="l"/>
              </a:tabLst>
            </a:pPr>
            <a:r>
              <a:rPr sz="3600" b="1" dirty="0">
                <a:latin typeface="Calibri"/>
                <a:cs typeface="Calibri"/>
              </a:rPr>
              <a:t>2	3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50975" y="3426333"/>
            <a:ext cx="7481570" cy="3297554"/>
            <a:chOff x="1450975" y="3426333"/>
            <a:chExt cx="7481570" cy="3297554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50975" y="3426333"/>
              <a:ext cx="1456689" cy="14566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65420" y="5308092"/>
              <a:ext cx="3666744" cy="12954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96128" y="5266944"/>
              <a:ext cx="3069335" cy="145694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312536" y="5332564"/>
            <a:ext cx="3572510" cy="1200785"/>
          </a:xfrm>
          <a:prstGeom prst="rect">
            <a:avLst/>
          </a:prstGeom>
          <a:solidFill>
            <a:srgbClr val="D9D9D9"/>
          </a:solidFill>
          <a:ln w="9525">
            <a:solidFill>
              <a:srgbClr val="7E7E7E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510540" marR="505459" indent="3810" algn="ctr">
              <a:spcBef>
                <a:spcPts val="215"/>
              </a:spcBef>
            </a:pPr>
            <a:r>
              <a:rPr sz="2400" b="1" spc="-20" dirty="0">
                <a:solidFill>
                  <a:srgbClr val="2C1162"/>
                </a:solidFill>
                <a:cs typeface="Calibri"/>
              </a:rPr>
              <a:t>«отдаю </a:t>
            </a:r>
            <a:r>
              <a:rPr sz="2400" b="1" dirty="0">
                <a:solidFill>
                  <a:srgbClr val="2C1162"/>
                </a:solidFill>
                <a:cs typeface="Calibri"/>
              </a:rPr>
              <a:t>в </a:t>
            </a:r>
            <a:r>
              <a:rPr sz="2400" b="1" spc="5" dirty="0">
                <a:solidFill>
                  <a:srgbClr val="2C1162"/>
                </a:solidFill>
                <a:cs typeface="Calibri"/>
              </a:rPr>
              <a:t> </a:t>
            </a:r>
            <a:r>
              <a:rPr sz="2400" b="1" spc="-5" dirty="0">
                <a:solidFill>
                  <a:srgbClr val="2C1162"/>
                </a:solidFill>
                <a:cs typeface="Calibri"/>
              </a:rPr>
              <a:t>проф</a:t>
            </a:r>
            <a:r>
              <a:rPr sz="2400" b="1" dirty="0">
                <a:solidFill>
                  <a:srgbClr val="2C1162"/>
                </a:solidFill>
                <a:cs typeface="Calibri"/>
              </a:rPr>
              <a:t>е</a:t>
            </a:r>
            <a:r>
              <a:rPr sz="2400" b="1" spc="-10" dirty="0">
                <a:solidFill>
                  <a:srgbClr val="2C1162"/>
                </a:solidFill>
                <a:cs typeface="Calibri"/>
              </a:rPr>
              <a:t>с</a:t>
            </a:r>
            <a:r>
              <a:rPr sz="2400" b="1" spc="-5" dirty="0">
                <a:solidFill>
                  <a:srgbClr val="2C1162"/>
                </a:solidFill>
                <a:cs typeface="Calibri"/>
              </a:rPr>
              <a:t>сиональн</a:t>
            </a:r>
            <a:r>
              <a:rPr sz="2400" b="1" spc="5" dirty="0">
                <a:solidFill>
                  <a:srgbClr val="2C1162"/>
                </a:solidFill>
                <a:cs typeface="Calibri"/>
              </a:rPr>
              <a:t>о</a:t>
            </a:r>
            <a:r>
              <a:rPr sz="2400" b="1" dirty="0">
                <a:solidFill>
                  <a:srgbClr val="2C1162"/>
                </a:solidFill>
                <a:cs typeface="Calibri"/>
              </a:rPr>
              <a:t>е  </a:t>
            </a:r>
            <a:r>
              <a:rPr sz="2400" b="1" spc="-5" dirty="0">
                <a:solidFill>
                  <a:srgbClr val="2C1162"/>
                </a:solidFill>
                <a:cs typeface="Calibri"/>
              </a:rPr>
              <a:t>сообщество»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8706" y="5455665"/>
            <a:ext cx="3677285" cy="954405"/>
          </a:xfrm>
          <a:custGeom>
            <a:avLst/>
            <a:gdLst/>
            <a:ahLst/>
            <a:cxnLst/>
            <a:rect l="l" t="t" r="r" b="b"/>
            <a:pathLst>
              <a:path w="3677285" h="954404">
                <a:moveTo>
                  <a:pt x="3677284" y="0"/>
                </a:moveTo>
                <a:lnTo>
                  <a:pt x="0" y="0"/>
                </a:lnTo>
                <a:lnTo>
                  <a:pt x="0" y="954112"/>
                </a:lnTo>
                <a:lnTo>
                  <a:pt x="3677284" y="954112"/>
                </a:lnTo>
                <a:lnTo>
                  <a:pt x="3677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8706" y="5455665"/>
            <a:ext cx="3677285" cy="954405"/>
          </a:xfrm>
          <a:prstGeom prst="rect">
            <a:avLst/>
          </a:prstGeom>
          <a:ln w="25400">
            <a:solidFill>
              <a:srgbClr val="93B6D2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022350" marR="560705" indent="-454659">
              <a:spcBef>
                <a:spcPts val="185"/>
              </a:spcBef>
            </a:pPr>
            <a:r>
              <a:rPr sz="2800" b="1" spc="-10" dirty="0">
                <a:solidFill>
                  <a:srgbClr val="2C1162"/>
                </a:solidFill>
                <a:cs typeface="Calibri"/>
              </a:rPr>
              <a:t>«беру</a:t>
            </a:r>
            <a:r>
              <a:rPr sz="2800" b="1" spc="-25" dirty="0">
                <a:solidFill>
                  <a:srgbClr val="2C1162"/>
                </a:solidFill>
                <a:cs typeface="Calibri"/>
              </a:rPr>
              <a:t> </a:t>
            </a:r>
            <a:r>
              <a:rPr sz="2800" b="1" spc="-5" dirty="0">
                <a:solidFill>
                  <a:srgbClr val="2C1162"/>
                </a:solidFill>
                <a:cs typeface="Calibri"/>
              </a:rPr>
              <a:t>для</a:t>
            </a:r>
            <a:r>
              <a:rPr sz="2800" b="1" spc="-40" dirty="0">
                <a:solidFill>
                  <a:srgbClr val="2C1162"/>
                </a:solidFill>
                <a:cs typeface="Calibri"/>
              </a:rPr>
              <a:t> </a:t>
            </a:r>
            <a:r>
              <a:rPr sz="2800" b="1" spc="-5" dirty="0">
                <a:solidFill>
                  <a:srgbClr val="2C1162"/>
                </a:solidFill>
                <a:cs typeface="Calibri"/>
              </a:rPr>
              <a:t>своей </a:t>
            </a:r>
            <a:r>
              <a:rPr sz="2800" b="1" spc="-620" dirty="0">
                <a:solidFill>
                  <a:srgbClr val="2C1162"/>
                </a:solidFill>
                <a:cs typeface="Calibri"/>
              </a:rPr>
              <a:t> </a:t>
            </a:r>
            <a:r>
              <a:rPr sz="2800" b="1" spc="-5" dirty="0">
                <a:solidFill>
                  <a:srgbClr val="2C1162"/>
                </a:solidFill>
                <a:cs typeface="Calibri"/>
              </a:rPr>
              <a:t>практики»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62597" y="2663317"/>
            <a:ext cx="7962265" cy="2577465"/>
            <a:chOff x="562597" y="2663317"/>
            <a:chExt cx="7962265" cy="2577465"/>
          </a:xfrm>
        </p:grpSpPr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27981" y="3426206"/>
              <a:ext cx="1227569" cy="15728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37654" y="2663317"/>
              <a:ext cx="1353947" cy="10102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37373" y="4204716"/>
              <a:ext cx="1086993" cy="8902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2693" y="2669921"/>
              <a:ext cx="1065771" cy="7734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32659" y="2846451"/>
              <a:ext cx="1105027" cy="48564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95701" y="3993515"/>
              <a:ext cx="1692402" cy="114681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2597" y="4121150"/>
              <a:ext cx="1330337" cy="110629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71567" y="2670048"/>
              <a:ext cx="2570607" cy="2570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4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/>
            </a:r>
            <a:br>
              <a:rPr lang="ru-RU" sz="28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</a:br>
            <a:r>
              <a:rPr lang="ru-RU" sz="32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Апробация </a:t>
            </a:r>
            <a:r>
              <a:rPr lang="ru-RU" sz="3200" b="1" dirty="0" err="1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трехтактной</a:t>
            </a:r>
            <a:r>
              <a:rPr lang="ru-RU" sz="3200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 модели </a:t>
            </a:r>
            <a:r>
              <a:rPr lang="ru-RU" sz="32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ПК</a:t>
            </a:r>
            <a:r>
              <a:rPr lang="ru-RU" sz="28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/>
            </a:r>
            <a:br>
              <a:rPr lang="ru-RU" sz="28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</a:br>
            <a:r>
              <a:rPr lang="ru-RU" sz="18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/>
            </a:r>
            <a:br>
              <a:rPr lang="ru-RU" sz="18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</a:br>
            <a:r>
              <a:rPr lang="ru-RU" sz="18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КПК </a:t>
            </a:r>
            <a:r>
              <a:rPr lang="ru-RU" sz="1800" b="1" spc="141" dirty="0">
                <a:solidFill>
                  <a:srgbClr val="000000"/>
                </a:solidFill>
                <a:latin typeface="Century Gothic"/>
                <a:cs typeface="Poppins" pitchFamily="2" charset="77"/>
              </a:rPr>
              <a:t>«Формирование функциональной грамотности: креативное мышление», 36 часов, 21-25 </a:t>
            </a:r>
            <a:r>
              <a:rPr lang="ru-RU" sz="18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марта </a:t>
            </a:r>
            <a:r>
              <a:rPr lang="ru-RU" sz="1800" b="1" spc="141" dirty="0">
                <a:solidFill>
                  <a:srgbClr val="000000"/>
                </a:solidFill>
                <a:latin typeface="Century Gothic"/>
                <a:cs typeface="Poppins" pitchFamily="2" charset="77"/>
              </a:rPr>
              <a:t>2022 г., Кузнецова Д.С.</a:t>
            </a:r>
            <a:br>
              <a:rPr lang="ru-RU" sz="1800" b="1" spc="141" dirty="0">
                <a:solidFill>
                  <a:srgbClr val="000000"/>
                </a:solidFill>
                <a:latin typeface="Century Gothic"/>
                <a:cs typeface="Poppins" pitchFamily="2" charset="77"/>
              </a:rPr>
            </a:br>
            <a:endParaRPr lang="ru-RU" sz="1800" dirty="0"/>
          </a:p>
        </p:txBody>
      </p:sp>
      <p:grpSp>
        <p:nvGrpSpPr>
          <p:cNvPr id="5" name="object 14"/>
          <p:cNvGrpSpPr/>
          <p:nvPr/>
        </p:nvGrpSpPr>
        <p:grpSpPr>
          <a:xfrm>
            <a:off x="777847" y="1988840"/>
            <a:ext cx="7704157" cy="3479165"/>
            <a:chOff x="3641978" y="2047256"/>
            <a:chExt cx="5299075" cy="3479165"/>
          </a:xfrm>
        </p:grpSpPr>
        <p:pic>
          <p:nvPicPr>
            <p:cNvPr id="6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1978" y="2047256"/>
              <a:ext cx="5298594" cy="3478640"/>
            </a:xfrm>
            <a:prstGeom prst="rect">
              <a:avLst/>
            </a:prstGeom>
          </p:spPr>
        </p:pic>
        <p:pic>
          <p:nvPicPr>
            <p:cNvPr id="7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7000" y="2801937"/>
              <a:ext cx="603783" cy="661860"/>
            </a:xfrm>
            <a:prstGeom prst="rect">
              <a:avLst/>
            </a:prstGeom>
          </p:spPr>
        </p:pic>
        <p:pic>
          <p:nvPicPr>
            <p:cNvPr id="8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8309" y="2787446"/>
              <a:ext cx="719988" cy="765505"/>
            </a:xfrm>
            <a:prstGeom prst="rect">
              <a:avLst/>
            </a:prstGeom>
          </p:spPr>
        </p:pic>
        <p:pic>
          <p:nvPicPr>
            <p:cNvPr id="9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7167" y="2823019"/>
              <a:ext cx="658939" cy="65893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681509-2EDE-4061-B525-07D8717F28B9}"/>
              </a:ext>
            </a:extLst>
          </p:cNvPr>
          <p:cNvSpPr txBox="1"/>
          <p:nvPr/>
        </p:nvSpPr>
        <p:spPr>
          <a:xfrm>
            <a:off x="1449" y="4211216"/>
            <a:ext cx="2018957" cy="2154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434"/>
            <a:endParaRPr lang="ru-RU" sz="1400" b="1" spc="141" dirty="0" smtClean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r>
              <a:rPr lang="ru-RU" b="1" spc="14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Предкурсовой</a:t>
            </a:r>
            <a:r>
              <a:rPr lang="ru-RU" spc="14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(презентация, 2 лекции, 3 практикума по теме)</a:t>
            </a:r>
          </a:p>
          <a:p>
            <a:pPr defTabSz="1828434"/>
            <a:r>
              <a:rPr lang="ru-RU" sz="3000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  </a:t>
            </a:r>
            <a:endParaRPr lang="en-US" sz="3000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681509-2EDE-4061-B525-07D8717F28B9}"/>
              </a:ext>
            </a:extLst>
          </p:cNvPr>
          <p:cNvSpPr txBox="1"/>
          <p:nvPr/>
        </p:nvSpPr>
        <p:spPr>
          <a:xfrm>
            <a:off x="2987825" y="5351670"/>
            <a:ext cx="3497248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spc="141" dirty="0" smtClean="0">
                <a:latin typeface="+mj-lt"/>
                <a:cs typeface="Poppins" pitchFamily="2" charset="77"/>
              </a:rPr>
              <a:t>Курсовой этап : </a:t>
            </a:r>
            <a:r>
              <a:rPr lang="ru-RU" sz="1700" spc="141" dirty="0" smtClean="0">
                <a:latin typeface="+mj-lt"/>
                <a:cs typeface="Poppins" pitchFamily="2" charset="77"/>
              </a:rPr>
              <a:t>реализация ДПП (итоговый продукт: создание открытой задачи и оценочного инструмента</a:t>
            </a:r>
            <a:r>
              <a:rPr lang="ru-RU" sz="1700" spc="141" dirty="0">
                <a:latin typeface="+mj-lt"/>
                <a:cs typeface="Poppins" pitchFamily="2" charset="77"/>
              </a:rPr>
              <a:t>р</a:t>
            </a:r>
            <a:r>
              <a:rPr lang="ru-RU" sz="1700" spc="141" dirty="0" smtClean="0">
                <a:latin typeface="+mj-lt"/>
                <a:cs typeface="Poppins" pitchFamily="2" charset="77"/>
              </a:rPr>
              <a:t>ия по ФГ)</a:t>
            </a:r>
            <a:endParaRPr lang="en-US" sz="1700" spc="141" dirty="0">
              <a:latin typeface="+mj-lt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0341B4-F7DB-4A4E-AD81-CFDE1402A3F4}"/>
              </a:ext>
            </a:extLst>
          </p:cNvPr>
          <p:cNvSpPr txBox="1"/>
          <p:nvPr/>
        </p:nvSpPr>
        <p:spPr>
          <a:xfrm>
            <a:off x="7164288" y="4274453"/>
            <a:ext cx="197971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434"/>
            <a:r>
              <a:rPr lang="ru-RU" b="1" spc="14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Посткурсовой</a:t>
            </a:r>
            <a:r>
              <a:rPr lang="ru-RU" spc="14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секция на августовской конференции</a:t>
            </a:r>
            <a:endParaRPr lang="en-US" spc="14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lvl="0" defTabSz="1828434">
              <a:spcBef>
                <a:spcPts val="0"/>
              </a:spcBef>
            </a:pPr>
            <a:r>
              <a:rPr lang="ru-RU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Апробация </a:t>
            </a:r>
            <a:r>
              <a:rPr lang="ru-RU" b="1" dirty="0" err="1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трехтактной</a:t>
            </a:r>
            <a:r>
              <a:rPr lang="ru-RU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 модели </a:t>
            </a:r>
            <a:r>
              <a:rPr lang="ru-RU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ПК</a:t>
            </a:r>
            <a:br>
              <a:rPr lang="ru-RU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</a:br>
            <a:r>
              <a:rPr lang="ru-RU" sz="2200" b="1" spc="14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Управленческие механизмы образовательной организации, имеющей низкие образовательные результаты, 108 ч., </a:t>
            </a:r>
            <a:r>
              <a:rPr lang="ru-RU" sz="2200" b="1" spc="14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2200" b="1" spc="14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200" b="1" spc="14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</a:t>
            </a:r>
            <a:r>
              <a:rPr lang="ru-RU" sz="2200" b="1" spc="14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февраля-30 июня 2022 г. Гаркуша </a:t>
            </a:r>
            <a:r>
              <a:rPr lang="ru-RU" sz="2200" b="1" spc="14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Н.В.</a:t>
            </a:r>
            <a:r>
              <a:rPr lang="en-US" sz="2200" b="1" spc="14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US" sz="2200" b="1" spc="14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200" spc="14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200" spc="14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US" sz="2200" spc="14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83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ject 4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484784"/>
            <a:ext cx="1008112" cy="1008112"/>
          </a:xfrm>
          <a:prstGeom prst="rect">
            <a:avLst/>
          </a:prstGeom>
        </p:spPr>
      </p:pic>
      <p:pic>
        <p:nvPicPr>
          <p:cNvPr id="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3343" y="5373217"/>
            <a:ext cx="88106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Апробация </a:t>
            </a:r>
            <a:r>
              <a:rPr lang="ru-RU" b="1" dirty="0" err="1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трехтактной</a:t>
            </a:r>
            <a:r>
              <a:rPr lang="ru-RU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 модели ПК</a:t>
            </a:r>
            <a:endParaRPr lang="ru-RU" dirty="0"/>
          </a:p>
        </p:txBody>
      </p:sp>
      <p:pic>
        <p:nvPicPr>
          <p:cNvPr id="1026" name="Picture 2" descr="D:\Users\User\Downloads\1613545439_142-p-kartinki-na-belom-fone-dlya-prezentatsii-1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0370"/>
            <a:ext cx="25082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302C35-B934-487D-8485-14FD1343AD96}"/>
              </a:ext>
            </a:extLst>
          </p:cNvPr>
          <p:cNvSpPr txBox="1"/>
          <p:nvPr/>
        </p:nvSpPr>
        <p:spPr>
          <a:xfrm>
            <a:off x="2759770" y="1765270"/>
            <a:ext cx="591668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 </a:t>
            </a:r>
            <a:r>
              <a:rPr lang="ru-RU" sz="1600" b="1" spc="141" dirty="0" smtClean="0">
                <a:solidFill>
                  <a:srgbClr val="FF0000"/>
                </a:solidFill>
                <a:latin typeface="+mj-lt"/>
                <a:cs typeface="Poppins" pitchFamily="2" charset="77"/>
              </a:rPr>
              <a:t>КПК «Управление качеством образования на основе данных», 96 </a:t>
            </a:r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ч.</a:t>
            </a:r>
          </a:p>
          <a:p>
            <a:endParaRPr lang="ru-RU" sz="1600" b="1" spc="141" dirty="0" smtClean="0">
              <a:solidFill>
                <a:schemeClr val="tx2"/>
              </a:solidFill>
              <a:latin typeface="+mj-lt"/>
              <a:cs typeface="Poppins" pitchFamily="2" charset="77"/>
            </a:endParaRPr>
          </a:p>
          <a:p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Категория: управленческие команды муниципалитетов</a:t>
            </a:r>
          </a:p>
          <a:p>
            <a:r>
              <a:rPr lang="ru-RU" sz="1600" b="1" u="sng" spc="141" dirty="0" err="1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Предкурсовой</a:t>
            </a:r>
            <a:r>
              <a:rPr lang="ru-RU" sz="1600" b="1" u="sng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 этап</a:t>
            </a:r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: 29 апреля 2022 г (</a:t>
            </a:r>
            <a:r>
              <a:rPr lang="ru-RU" sz="1600" b="1" spc="141" dirty="0" err="1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вебинар</a:t>
            </a:r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)</a:t>
            </a:r>
          </a:p>
          <a:p>
            <a:r>
              <a:rPr lang="ru-RU" sz="1600" b="1" u="sng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Курсовой период</a:t>
            </a:r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: 27 июня-01 августа</a:t>
            </a:r>
          </a:p>
          <a:p>
            <a:r>
              <a:rPr lang="ru-RU" sz="1600" b="1" spc="141" dirty="0" smtClean="0">
                <a:solidFill>
                  <a:schemeClr val="tx2"/>
                </a:solidFill>
                <a:cs typeface="Poppins" pitchFamily="2" charset="77"/>
              </a:rPr>
              <a:t>Итоговый </a:t>
            </a:r>
            <a:r>
              <a:rPr lang="ru-RU" sz="1600" b="1" spc="141" dirty="0">
                <a:solidFill>
                  <a:schemeClr val="tx2"/>
                </a:solidFill>
                <a:cs typeface="Poppins" pitchFamily="2" charset="77"/>
              </a:rPr>
              <a:t>продукт: защита проекта</a:t>
            </a:r>
          </a:p>
          <a:p>
            <a:r>
              <a:rPr lang="ru-RU" sz="1600" b="1" u="sng" spc="141" dirty="0" err="1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Посткурсовой</a:t>
            </a:r>
            <a:r>
              <a:rPr lang="ru-RU" sz="1600" b="1" u="sng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 этап</a:t>
            </a:r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: августовская конференция, заполнение сайтов муниципалитетов </a:t>
            </a:r>
            <a:endParaRPr lang="ru-RU" sz="1600" b="1" spc="141" dirty="0">
              <a:solidFill>
                <a:schemeClr val="tx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302C35-B934-487D-8485-14FD1343AD96}"/>
              </a:ext>
            </a:extLst>
          </p:cNvPr>
          <p:cNvSpPr txBox="1"/>
          <p:nvPr/>
        </p:nvSpPr>
        <p:spPr>
          <a:xfrm>
            <a:off x="877606" y="4653136"/>
            <a:ext cx="81369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 </a:t>
            </a:r>
            <a:r>
              <a:rPr lang="ru-RU" sz="1400" b="1" spc="141" dirty="0" smtClean="0">
                <a:solidFill>
                  <a:srgbClr val="FF0000"/>
                </a:solidFill>
                <a:latin typeface="+mj-lt"/>
                <a:cs typeface="Poppins" pitchFamily="2" charset="77"/>
              </a:rPr>
              <a:t>КПК «</a:t>
            </a:r>
            <a:r>
              <a:rPr lang="ru-RU" sz="1600" b="1" spc="141" dirty="0" smtClean="0">
                <a:solidFill>
                  <a:srgbClr val="FF0000"/>
                </a:solidFill>
                <a:latin typeface="+mj-lt"/>
                <a:cs typeface="Poppins" pitchFamily="2" charset="77"/>
              </a:rPr>
              <a:t>Проектирование и развитие воспитательных систем в условиях введения и реализации ФГОС ОО», </a:t>
            </a:r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48 ч.,</a:t>
            </a:r>
            <a:r>
              <a:rPr lang="ru-RU" sz="1600" b="1" spc="141" dirty="0" err="1" smtClean="0">
                <a:solidFill>
                  <a:schemeClr val="tx2"/>
                </a:solidFill>
                <a:latin typeface="+mj-lt"/>
                <a:cs typeface="Poppins" pitchFamily="2" charset="77"/>
              </a:rPr>
              <a:t>Сеньчукова</a:t>
            </a:r>
            <a:r>
              <a:rPr lang="ru-RU" sz="1600" b="1" spc="14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 И.В.., июнь  2022 г.</a:t>
            </a:r>
            <a:endParaRPr lang="en-US" sz="1600" b="1" spc="141" dirty="0">
              <a:solidFill>
                <a:schemeClr val="tx2"/>
              </a:solidFill>
              <a:latin typeface="+mj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4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Модульная программа повышения квалификации</a:t>
            </a:r>
            <a:br>
              <a:rPr lang="ru-RU" sz="24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</a:br>
            <a:r>
              <a:rPr lang="ru-RU" sz="2400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для педагогов с различным опытом педагогической деятельности</a:t>
            </a:r>
            <a:endParaRPr lang="ru-RU" sz="2400" dirty="0"/>
          </a:p>
        </p:txBody>
      </p:sp>
      <p:graphicFrame>
        <p:nvGraphicFramePr>
          <p:cNvPr id="21" name="Объект 7"/>
          <p:cNvGraphicFramePr>
            <a:graphicFrameLocks/>
          </p:cNvGraphicFramePr>
          <p:nvPr>
            <p:extLst/>
          </p:nvPr>
        </p:nvGraphicFramePr>
        <p:xfrm>
          <a:off x="395536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4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4946" y="457776"/>
            <a:ext cx="7965705" cy="293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Индивидуальный образовательный маршрут</a:t>
            </a:r>
            <a:endParaRPr lang="ru-RU" dirty="0"/>
          </a:p>
        </p:txBody>
      </p:sp>
      <p:sp>
        <p:nvSpPr>
          <p:cNvPr id="10" name="object 12"/>
          <p:cNvSpPr txBox="1"/>
          <p:nvPr/>
        </p:nvSpPr>
        <p:spPr>
          <a:xfrm>
            <a:off x="383615" y="3700309"/>
            <a:ext cx="2997321" cy="228687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algn="ctr">
              <a:lnSpc>
                <a:spcPts val="1661"/>
              </a:lnSpc>
              <a:spcBef>
                <a:spcPts val="83"/>
              </a:spcBef>
            </a:pPr>
            <a:r>
              <a:rPr lang="ru-RU" sz="1600" b="1" spc="4" dirty="0" smtClean="0">
                <a:latin typeface="Microsoft Sans Serif"/>
                <a:cs typeface="Microsoft Sans Serif"/>
              </a:rPr>
              <a:t>МОДУЛИ ОНЛАЙН-КУРСОВ</a:t>
            </a:r>
            <a:endParaRPr sz="1600" b="1" dirty="0">
              <a:latin typeface="Microsoft Sans Serif"/>
              <a:cs typeface="Microsoft Sans Serif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480431" y="4725143"/>
            <a:ext cx="2812703" cy="115458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algn="ctr">
              <a:spcBef>
                <a:spcPts val="1056"/>
              </a:spcBef>
            </a:pPr>
            <a:r>
              <a:rPr lang="ru-RU" sz="1400" b="1" spc="-39" dirty="0" smtClean="0">
                <a:latin typeface="Microsoft Sans Serif"/>
                <a:cs typeface="Microsoft Sans Serif"/>
              </a:rPr>
              <a:t>Системное мышление</a:t>
            </a:r>
          </a:p>
          <a:p>
            <a:pPr marL="11132" algn="ctr">
              <a:spcBef>
                <a:spcPts val="1056"/>
              </a:spcBef>
            </a:pPr>
            <a:r>
              <a:rPr lang="ru-RU" sz="1400" b="1" dirty="0" smtClean="0">
                <a:latin typeface="Microsoft Sans Serif"/>
                <a:cs typeface="Microsoft Sans Serif"/>
              </a:rPr>
              <a:t>Эмоциональный интеллект</a:t>
            </a:r>
          </a:p>
          <a:p>
            <a:pPr marL="11132" algn="ctr">
              <a:spcBef>
                <a:spcPts val="1056"/>
              </a:spcBef>
            </a:pPr>
            <a:r>
              <a:rPr lang="ru-RU" sz="1400" b="1" dirty="0" smtClean="0">
                <a:latin typeface="Microsoft Sans Serif"/>
                <a:cs typeface="Microsoft Sans Serif"/>
              </a:rPr>
              <a:t>Решение проблем в цифровой среде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6983A56-FDDE-4961-BEBD-A0D0FCBBC8B2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5138">
              <a:spcBef>
                <a:spcPts val="833"/>
              </a:spcBef>
            </a:pPr>
            <a:fld id="{81D60167-4931-47E6-BA6A-407CBD079E47}" type="slidenum">
              <a:rPr lang="ru-RU" smtClean="0"/>
              <a:pPr marL="75138">
                <a:spcBef>
                  <a:spcPts val="833"/>
                </a:spcBef>
              </a:pPr>
              <a:t>18</a:t>
            </a:fld>
            <a:endParaRPr lang="ru-RU" dirty="0"/>
          </a:p>
        </p:txBody>
      </p:sp>
      <p:sp>
        <p:nvSpPr>
          <p:cNvPr id="35" name="object 12"/>
          <p:cNvSpPr txBox="1"/>
          <p:nvPr/>
        </p:nvSpPr>
        <p:spPr>
          <a:xfrm>
            <a:off x="350852" y="1484784"/>
            <a:ext cx="2997321" cy="452943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algn="ctr">
              <a:lnSpc>
                <a:spcPts val="1661"/>
              </a:lnSpc>
              <a:spcBef>
                <a:spcPts val="83"/>
              </a:spcBef>
            </a:pPr>
            <a:r>
              <a:rPr lang="ru-RU" sz="1600" b="1" spc="4" dirty="0">
                <a:latin typeface="Microsoft Sans Serif"/>
                <a:cs typeface="Microsoft Sans Serif"/>
              </a:rPr>
              <a:t>ЦИФРОВАЯ ПЛАТФОРМА КОМПЕТЕНЦИЙ</a:t>
            </a:r>
            <a:endParaRPr sz="1600" b="1" dirty="0">
              <a:latin typeface="Microsoft Sans Serif"/>
              <a:cs typeface="Microsoft Sans Serif"/>
            </a:endParaRPr>
          </a:p>
        </p:txBody>
      </p:sp>
      <p:sp>
        <p:nvSpPr>
          <p:cNvPr id="36" name="object 12"/>
          <p:cNvSpPr txBox="1"/>
          <p:nvPr/>
        </p:nvSpPr>
        <p:spPr>
          <a:xfrm>
            <a:off x="383615" y="2478798"/>
            <a:ext cx="2997321" cy="664703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algn="ctr">
              <a:lnSpc>
                <a:spcPts val="1661"/>
              </a:lnSpc>
              <a:spcBef>
                <a:spcPts val="83"/>
              </a:spcBef>
            </a:pPr>
            <a:r>
              <a:rPr lang="ru-RU" sz="1600" b="1" spc="4" dirty="0" smtClean="0">
                <a:latin typeface="Microsoft Sans Serif"/>
                <a:cs typeface="Microsoft Sans Serif"/>
              </a:rPr>
              <a:t>ДИАГНОСТИКА ПРОФЕССИОНАЛЬНЫХ ДЕФИЦИТОВ</a:t>
            </a:r>
            <a:endParaRPr sz="1600" b="1" dirty="0">
              <a:latin typeface="Microsoft Sans Serif"/>
              <a:cs typeface="Microsoft Sans Serif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302C35-B934-487D-8485-14FD1343AD96}"/>
              </a:ext>
            </a:extLst>
          </p:cNvPr>
          <p:cNvSpPr txBox="1"/>
          <p:nvPr/>
        </p:nvSpPr>
        <p:spPr>
          <a:xfrm>
            <a:off x="4099775" y="1345474"/>
            <a:ext cx="475252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 ХК ИРО</a:t>
            </a:r>
          </a:p>
          <a:p>
            <a:pPr defTabSz="1828434"/>
            <a:endParaRPr lang="ru-RU" sz="1400" b="1" spc="141" dirty="0" smtClean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defTabSz="1828434"/>
            <a:endParaRPr lang="ru-RU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defTabSz="1828434"/>
            <a:endParaRPr lang="ru-RU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СЕРТИФИКАТ</a:t>
            </a:r>
          </a:p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подтверждает, что</a:t>
            </a:r>
          </a:p>
          <a:p>
            <a:pPr algn="ctr" defTabSz="1828434"/>
            <a:endParaRPr lang="ru-RU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Иванов Иван Петрович</a:t>
            </a:r>
          </a:p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Успешно освоил </a:t>
            </a:r>
          </a:p>
          <a:p>
            <a:pPr algn="ctr" defTabSz="1828434"/>
            <a:endParaRPr lang="ru-RU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Модуль «Решение проблем в цифровой среде»</a:t>
            </a:r>
          </a:p>
          <a:p>
            <a:pPr algn="ctr" defTabSz="1828434"/>
            <a:endParaRPr lang="ru-RU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endParaRPr lang="ru-RU" sz="1400" b="1" spc="141" dirty="0" smtClean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endParaRPr lang="ru-RU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Ректор</a:t>
            </a:r>
          </a:p>
          <a:p>
            <a:pPr algn="ctr" defTabSz="1828434"/>
            <a:endParaRPr lang="ru-RU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  <a:p>
            <a:pPr algn="ctr" defTabSz="1828434"/>
            <a:r>
              <a:rPr lang="ru-RU" sz="1400" b="1" spc="141" dirty="0" smtClean="0">
                <a:solidFill>
                  <a:srgbClr val="000000"/>
                </a:solidFill>
                <a:latin typeface="Century Gothic"/>
                <a:cs typeface="Poppins" pitchFamily="2" charset="77"/>
              </a:rPr>
              <a:t>25 апреля 2022 г.</a:t>
            </a:r>
            <a:endParaRPr lang="en-US" sz="1400" b="1" spc="141" dirty="0">
              <a:solidFill>
                <a:srgbClr val="000000"/>
              </a:solidFill>
              <a:latin typeface="Century Gothic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97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987B07D-37D1-4D97-8F84-1D73F8E2BF08}"/>
              </a:ext>
            </a:extLst>
          </p:cNvPr>
          <p:cNvGrpSpPr/>
          <p:nvPr/>
        </p:nvGrpSpPr>
        <p:grpSpPr>
          <a:xfrm>
            <a:off x="692783" y="1542559"/>
            <a:ext cx="5057582" cy="3772883"/>
            <a:chOff x="897146" y="2691442"/>
            <a:chExt cx="13483373" cy="100584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DDE42617-9A3C-4172-AFA1-E5A913D1B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501" t="9497" r="17876" b="4801"/>
            <a:stretch/>
          </p:blipFill>
          <p:spPr>
            <a:xfrm>
              <a:off x="897146" y="2691442"/>
              <a:ext cx="13483373" cy="10058400"/>
            </a:xfrm>
            <a:prstGeom prst="rect">
              <a:avLst/>
            </a:prstGeom>
            <a:ln>
              <a:solidFill>
                <a:srgbClr val="174E68"/>
              </a:solidFill>
            </a:ln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28F3E8EB-0CE5-4C63-8C23-12217A74F732}"/>
                </a:ext>
              </a:extLst>
            </p:cNvPr>
            <p:cNvSpPr/>
            <p:nvPr/>
          </p:nvSpPr>
          <p:spPr>
            <a:xfrm>
              <a:off x="3778370" y="9592574"/>
              <a:ext cx="3416060" cy="87989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46"/>
              <a:endParaRPr lang="ru-RU" sz="1350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1503FC-E7D9-4602-8F50-FB612229CED5}"/>
              </a:ext>
            </a:extLst>
          </p:cNvPr>
          <p:cNvSpPr txBox="1"/>
          <p:nvPr/>
        </p:nvSpPr>
        <p:spPr>
          <a:xfrm>
            <a:off x="692783" y="986634"/>
            <a:ext cx="5790368" cy="47333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defTabSz="685846"/>
            <a:r>
              <a:rPr lang="ru-RU" sz="2476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Цифровая платформа ЦОС ДППО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EB775D-66C6-4561-9A97-E8AC0BDAD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2" t="9497" r="17288" b="17212"/>
          <a:stretch/>
        </p:blipFill>
        <p:spPr>
          <a:xfrm>
            <a:off x="3759532" y="2675071"/>
            <a:ext cx="5069034" cy="3132204"/>
          </a:xfrm>
          <a:prstGeom prst="rect">
            <a:avLst/>
          </a:prstGeom>
          <a:ln>
            <a:solidFill>
              <a:srgbClr val="174E68"/>
            </a:solidFill>
          </a:ln>
        </p:spPr>
      </p:pic>
    </p:spTree>
    <p:extLst>
      <p:ext uri="{BB962C8B-B14F-4D97-AF65-F5344CB8AC3E}">
        <p14:creationId xmlns:p14="http://schemas.microsoft.com/office/powerpoint/2010/main" val="2411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Миссия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7931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С</a:t>
            </a:r>
            <a:r>
              <a:rPr lang="ru-RU" sz="3200" b="1" dirty="0" smtClean="0"/>
              <a:t>оздание мотивирующих образовательных условий  для непрерывного профессионального развития педагогов и управленцев,  способных обеспечить высокое качество образования обучающихся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290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ТРАНСФОРМАЦИЯ ПОДХОДОВ К НЕПРЕРЫВНОМУ ПОВЫШЕНИЮ ПРОФЕССИНАЛЬНОГО МАСТЕРСТВА.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НОВЫЕ ЗАДАЧИ.НОВЫЕ СМЫСЛЫ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3199067"/>
            <a:ext cx="27363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prstClr val="white"/>
                </a:solidFill>
              </a:rPr>
              <a:t>Создание региональной системы ОНЛАЙН-ДИАГНОСТИКИ ПРОФЕССИОНАЛЬНЫХ ДЕФИЦИТОВ педагогических работников и руководителей образовательных организаций</a:t>
            </a:r>
            <a:endParaRPr lang="ru-RU" sz="1250" b="1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4725144"/>
            <a:ext cx="27363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prstClr val="white"/>
                </a:solidFill>
              </a:rPr>
              <a:t>Включение региональных дополнительных профессиональных программ педагогического образования в ФЕДЕРАЛЬНЫЙ РЕЕСТР</a:t>
            </a:r>
            <a:endParaRPr lang="ru-RU" sz="1250" b="1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702212"/>
            <a:ext cx="27363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prstClr val="white"/>
                </a:solidFill>
              </a:rPr>
              <a:t>Внедрение </a:t>
            </a:r>
          </a:p>
          <a:p>
            <a:pPr algn="ctr"/>
            <a:r>
              <a:rPr lang="ru-RU" sz="1250" b="1" dirty="0" smtClean="0">
                <a:solidFill>
                  <a:prstClr val="white"/>
                </a:solidFill>
              </a:rPr>
              <a:t>ИННОВАЦИОННЫХ ТЕХНОЛОГИЙ В РЕАЛИЗАЦИЮ ДОПОЛНИТЕЛЬНЫХ ПРОФЕССИОНАЛЬНЫХ ПРОГРАММ (</a:t>
            </a:r>
            <a:r>
              <a:rPr lang="ru-RU" sz="1250" b="1" dirty="0" err="1" smtClean="0">
                <a:solidFill>
                  <a:prstClr val="white"/>
                </a:solidFill>
              </a:rPr>
              <a:t>симуляционные</a:t>
            </a:r>
            <a:r>
              <a:rPr lang="ru-RU" sz="1250" b="1" dirty="0" smtClean="0">
                <a:solidFill>
                  <a:prstClr val="white"/>
                </a:solidFill>
              </a:rPr>
              <a:t> центры, виртуальные лаборатории)</a:t>
            </a:r>
            <a:endParaRPr lang="ru-RU" sz="1250" b="1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1700808"/>
            <a:ext cx="27363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</a:rPr>
              <a:t>ОБНОВЛЕНИЕ </a:t>
            </a:r>
          </a:p>
          <a:p>
            <a:pPr algn="ctr"/>
            <a:r>
              <a:rPr lang="ru-RU" sz="1300" b="1" dirty="0" smtClean="0">
                <a:solidFill>
                  <a:prstClr val="white"/>
                </a:solidFill>
              </a:rPr>
              <a:t>СОДЕРЖАНИЯ И ТЕХНОЛОГИЙ педагогического образования</a:t>
            </a:r>
            <a:endParaRPr lang="ru-RU" sz="1300" b="1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08173" y="3199067"/>
            <a:ext cx="27363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</a:rPr>
              <a:t>Создание сети региональных </a:t>
            </a:r>
            <a:r>
              <a:rPr lang="ru-RU" sz="1300" b="1" cap="all" dirty="0" err="1" smtClean="0">
                <a:solidFill>
                  <a:prstClr val="white"/>
                </a:solidFill>
              </a:rPr>
              <a:t>стажировочных</a:t>
            </a:r>
            <a:r>
              <a:rPr lang="ru-RU" sz="1300" b="1" cap="all" dirty="0" smtClean="0">
                <a:solidFill>
                  <a:prstClr val="white"/>
                </a:solidFill>
              </a:rPr>
              <a:t> площадок</a:t>
            </a:r>
            <a:endParaRPr lang="ru-RU" sz="1300" b="1" cap="all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08173" y="4725144"/>
            <a:ext cx="27363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</a:rPr>
              <a:t>Новый формат повышения квалификации  </a:t>
            </a:r>
          </a:p>
          <a:p>
            <a:pPr algn="ctr"/>
            <a:r>
              <a:rPr lang="ru-RU" sz="1300" b="1" dirty="0" smtClean="0">
                <a:solidFill>
                  <a:prstClr val="white"/>
                </a:solidFill>
              </a:rPr>
              <a:t>УПРАВЛЕНЧЕСКИХ КОМАНД</a:t>
            </a:r>
            <a:endParaRPr lang="ru-RU" sz="1300" b="1" cap="all" dirty="0">
              <a:solidFill>
                <a:prstClr val="white"/>
              </a:solidFill>
            </a:endParaRPr>
          </a:p>
        </p:txBody>
      </p:sp>
      <p:pic>
        <p:nvPicPr>
          <p:cNvPr id="12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3307079"/>
            <a:ext cx="129614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74E68"/>
                </a:solidFill>
                <a:cs typeface="Poppins" pitchFamily="2" charset="77"/>
              </a:rPr>
              <a:t> </a:t>
            </a:r>
            <a:r>
              <a:rPr lang="ru-RU" sz="2900" b="1" dirty="0" smtClean="0">
                <a:solidFill>
                  <a:srgbClr val="174E68"/>
                </a:solidFill>
                <a:cs typeface="Poppins" pitchFamily="2" charset="77"/>
              </a:rPr>
              <a:t>Трансформация </a:t>
            </a:r>
            <a:r>
              <a:rPr lang="ru-RU" sz="2900" b="1" dirty="0">
                <a:solidFill>
                  <a:srgbClr val="174E68"/>
                </a:solidFill>
                <a:cs typeface="Poppins" pitchFamily="2" charset="77"/>
              </a:rPr>
              <a:t>непрерывного развития  </a:t>
            </a:r>
            <a:r>
              <a:rPr lang="ru-RU" sz="2900" b="1" dirty="0" smtClean="0">
                <a:solidFill>
                  <a:srgbClr val="174E68"/>
                </a:solidFill>
                <a:cs typeface="Poppins" pitchFamily="2" charset="77"/>
              </a:rPr>
              <a:t>педагогов </a:t>
            </a:r>
            <a:r>
              <a:rPr lang="ru-RU" sz="2900" b="1" dirty="0">
                <a:solidFill>
                  <a:srgbClr val="174E68"/>
                </a:solidFill>
                <a:cs typeface="Poppins" pitchFamily="2" charset="77"/>
              </a:rPr>
              <a:t/>
            </a:r>
            <a:br>
              <a:rPr lang="ru-RU" sz="2900" b="1" dirty="0">
                <a:solidFill>
                  <a:srgbClr val="174E68"/>
                </a:solidFill>
                <a:cs typeface="Poppins" pitchFamily="2" charset="77"/>
              </a:rPr>
            </a:br>
            <a:r>
              <a:rPr lang="ru-RU" sz="2900" b="1" dirty="0">
                <a:solidFill>
                  <a:srgbClr val="174E68"/>
                </a:solidFill>
                <a:cs typeface="Poppins" pitchFamily="2" charset="77"/>
              </a:rPr>
              <a:t>и </a:t>
            </a:r>
            <a:r>
              <a:rPr lang="ru-RU" sz="2900" b="1" dirty="0" smtClean="0">
                <a:solidFill>
                  <a:srgbClr val="174E68"/>
                </a:solidFill>
                <a:cs typeface="Poppins" pitchFamily="2" charset="77"/>
              </a:rPr>
              <a:t>управленцев</a:t>
            </a:r>
            <a:r>
              <a:rPr lang="ru-RU" b="1" dirty="0">
                <a:solidFill>
                  <a:srgbClr val="174E68"/>
                </a:solidFill>
                <a:cs typeface="Poppins" pitchFamily="2" charset="77"/>
              </a:rPr>
              <a:t/>
            </a:r>
            <a:br>
              <a:rPr lang="ru-RU" b="1" dirty="0">
                <a:solidFill>
                  <a:srgbClr val="174E68"/>
                </a:solidFill>
                <a:cs typeface="Poppins" pitchFamily="2" charset="77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493" y="2193726"/>
            <a:ext cx="4178031" cy="170591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defTabSz="1828434">
              <a:lnSpc>
                <a:spcPct val="107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1. </a:t>
            </a:r>
            <a:r>
              <a:rPr lang="ru-RU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«ЛИЧНЫЙ КАБИНЕТ»</a:t>
            </a:r>
          </a:p>
          <a:p>
            <a:pPr marL="457200" indent="-457200" algn="just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Сформировать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цифровую базу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данных слушателей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курсов ПК</a:t>
            </a:r>
          </a:p>
          <a:p>
            <a:pPr marL="457200" indent="-457200" algn="just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Автоматизировать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прием слушателей на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обучение на Портале </a:t>
            </a:r>
            <a:r>
              <a:rPr lang="en-US" sz="1400" b="1" dirty="0" smtClean="0">
                <a:solidFill>
                  <a:srgbClr val="7F7F7F"/>
                </a:solidFill>
                <a:latin typeface="Century Gothic"/>
                <a:hlinkClick r:id="rId3"/>
              </a:rPr>
              <a:t>obr-khv.ru</a:t>
            </a:r>
            <a:endParaRPr lang="ru-RU" sz="1400" b="1" dirty="0" smtClean="0">
              <a:solidFill>
                <a:srgbClr val="7F7F7F"/>
              </a:solidFill>
              <a:latin typeface="Century Gothic"/>
            </a:endParaRPr>
          </a:p>
          <a:p>
            <a:pPr marL="457200" indent="-457200" algn="just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340768"/>
            <a:ext cx="4104457" cy="147540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defTabSz="1828434">
              <a:lnSpc>
                <a:spcPct val="107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2.«ОБРАЗОВАТЕЛЬНЫЕ </a:t>
            </a:r>
            <a:r>
              <a:rPr lang="ru-RU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ПРОГРАММЫ»</a:t>
            </a:r>
          </a:p>
          <a:p>
            <a:pPr marL="457200" indent="-457200" algn="just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Обеспечить доступность информации о содержании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ДПП </a:t>
            </a:r>
          </a:p>
          <a:p>
            <a:pPr marL="457200" indent="-457200" algn="just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Организовать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селективный отбор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слушателей при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поступлении на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обучение через ЦПК</a:t>
            </a: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510" y="4699949"/>
            <a:ext cx="4034015" cy="147540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defTabSz="1828434">
              <a:lnSpc>
                <a:spcPct val="107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4. </a:t>
            </a:r>
            <a:r>
              <a:rPr lang="ru-RU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«РЕЗУЛЬТАТЫ ОБУЧЕНИЯ»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just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Организовать обмен опытом между слушателями курсов через публикацию разработанных материалов в тематических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разделах</a:t>
            </a: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924944"/>
            <a:ext cx="4176464" cy="355001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defTabSz="1828434">
              <a:lnSpc>
                <a:spcPct val="107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3.«ЦИФРОВОЙ ПРОФИЛЬ КОМПЕТЕНЦИЙ ПЕДАГОГА»</a:t>
            </a:r>
            <a:endParaRPr 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Сформировать цифровой профессиональный профиль слушателя</a:t>
            </a:r>
          </a:p>
          <a:p>
            <a:pPr marL="457200" indent="-457200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Организовать мониторинг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индивидуального образовательного маршрута педагога ОО</a:t>
            </a:r>
          </a:p>
          <a:p>
            <a:pPr marL="457200" indent="-457200" defTabSz="182843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Сформировать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рекомендации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для непрерывного профессионального развития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в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т.ч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рекомендации по участию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в образовательных событиях формального, неформального и </a:t>
            </a:r>
            <a:r>
              <a:rPr lang="ru-RU" sz="1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информального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образования</a:t>
            </a: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494" y="1264832"/>
            <a:ext cx="886545" cy="682971"/>
          </a:xfrm>
          <a:prstGeom prst="rect">
            <a:avLst/>
          </a:prstGeom>
        </p:spPr>
      </p:pic>
      <p:sp>
        <p:nvSpPr>
          <p:cNvPr id="8" name="object 26"/>
          <p:cNvSpPr/>
          <p:nvPr/>
        </p:nvSpPr>
        <p:spPr>
          <a:xfrm>
            <a:off x="8293370" y="6205397"/>
            <a:ext cx="742950" cy="539115"/>
          </a:xfrm>
          <a:custGeom>
            <a:avLst/>
            <a:gdLst/>
            <a:ahLst/>
            <a:cxnLst/>
            <a:rect l="l" t="t" r="r" b="b"/>
            <a:pathLst>
              <a:path w="742950" h="539114">
                <a:moveTo>
                  <a:pt x="494233" y="507746"/>
                </a:moveTo>
                <a:lnTo>
                  <a:pt x="248081" y="507746"/>
                </a:lnTo>
                <a:lnTo>
                  <a:pt x="248081" y="538556"/>
                </a:lnTo>
                <a:lnTo>
                  <a:pt x="494233" y="538556"/>
                </a:lnTo>
                <a:lnTo>
                  <a:pt x="494233" y="507746"/>
                </a:lnTo>
                <a:close/>
              </a:path>
              <a:path w="742950" h="539114">
                <a:moveTo>
                  <a:pt x="432765" y="461619"/>
                </a:moveTo>
                <a:lnTo>
                  <a:pt x="309702" y="461619"/>
                </a:lnTo>
                <a:lnTo>
                  <a:pt x="309702" y="507746"/>
                </a:lnTo>
                <a:lnTo>
                  <a:pt x="432765" y="507746"/>
                </a:lnTo>
                <a:lnTo>
                  <a:pt x="432765" y="461619"/>
                </a:lnTo>
                <a:close/>
              </a:path>
              <a:path w="742950" h="539114">
                <a:moveTo>
                  <a:pt x="742480" y="0"/>
                </a:moveTo>
                <a:lnTo>
                  <a:pt x="0" y="0"/>
                </a:lnTo>
                <a:lnTo>
                  <a:pt x="0" y="461619"/>
                </a:lnTo>
                <a:lnTo>
                  <a:pt x="742480" y="461619"/>
                </a:lnTo>
                <a:lnTo>
                  <a:pt x="742480" y="430822"/>
                </a:lnTo>
                <a:lnTo>
                  <a:pt x="30810" y="430822"/>
                </a:lnTo>
                <a:lnTo>
                  <a:pt x="30810" y="30822"/>
                </a:lnTo>
                <a:lnTo>
                  <a:pt x="386638" y="30822"/>
                </a:lnTo>
                <a:lnTo>
                  <a:pt x="742480" y="30810"/>
                </a:lnTo>
                <a:lnTo>
                  <a:pt x="742480" y="0"/>
                </a:lnTo>
                <a:close/>
              </a:path>
              <a:path w="742950" h="539114">
                <a:moveTo>
                  <a:pt x="386638" y="30822"/>
                </a:moveTo>
                <a:lnTo>
                  <a:pt x="355828" y="30822"/>
                </a:lnTo>
                <a:lnTo>
                  <a:pt x="355828" y="430822"/>
                </a:lnTo>
                <a:lnTo>
                  <a:pt x="742480" y="430822"/>
                </a:lnTo>
                <a:lnTo>
                  <a:pt x="386638" y="430809"/>
                </a:lnTo>
                <a:lnTo>
                  <a:pt x="386638" y="30822"/>
                </a:lnTo>
                <a:close/>
              </a:path>
              <a:path w="742950" h="539114">
                <a:moveTo>
                  <a:pt x="742480" y="30810"/>
                </a:moveTo>
                <a:lnTo>
                  <a:pt x="711657" y="30810"/>
                </a:lnTo>
                <a:lnTo>
                  <a:pt x="711657" y="430809"/>
                </a:lnTo>
                <a:lnTo>
                  <a:pt x="742480" y="430809"/>
                </a:lnTo>
                <a:lnTo>
                  <a:pt x="742480" y="30810"/>
                </a:lnTo>
                <a:close/>
              </a:path>
              <a:path w="742950" h="539114">
                <a:moveTo>
                  <a:pt x="324446" y="344563"/>
                </a:moveTo>
                <a:lnTo>
                  <a:pt x="72898" y="344563"/>
                </a:lnTo>
                <a:lnTo>
                  <a:pt x="72898" y="375373"/>
                </a:lnTo>
                <a:lnTo>
                  <a:pt x="324446" y="375373"/>
                </a:lnTo>
                <a:lnTo>
                  <a:pt x="324446" y="344563"/>
                </a:lnTo>
                <a:close/>
              </a:path>
              <a:path w="742950" h="539114">
                <a:moveTo>
                  <a:pt x="673658" y="344563"/>
                </a:moveTo>
                <a:lnTo>
                  <a:pt x="428726" y="344563"/>
                </a:lnTo>
                <a:lnTo>
                  <a:pt x="428726" y="375373"/>
                </a:lnTo>
                <a:lnTo>
                  <a:pt x="673658" y="375373"/>
                </a:lnTo>
                <a:lnTo>
                  <a:pt x="673658" y="344563"/>
                </a:lnTo>
                <a:close/>
              </a:path>
              <a:path w="742950" h="539114">
                <a:moveTo>
                  <a:pt x="324446" y="262051"/>
                </a:moveTo>
                <a:lnTo>
                  <a:pt x="72898" y="262051"/>
                </a:lnTo>
                <a:lnTo>
                  <a:pt x="72898" y="292862"/>
                </a:lnTo>
                <a:lnTo>
                  <a:pt x="324446" y="292862"/>
                </a:lnTo>
                <a:lnTo>
                  <a:pt x="324446" y="262051"/>
                </a:lnTo>
                <a:close/>
              </a:path>
              <a:path w="742950" h="539114">
                <a:moveTo>
                  <a:pt x="673658" y="262051"/>
                </a:moveTo>
                <a:lnTo>
                  <a:pt x="428726" y="262051"/>
                </a:lnTo>
                <a:lnTo>
                  <a:pt x="428726" y="292862"/>
                </a:lnTo>
                <a:lnTo>
                  <a:pt x="673658" y="292862"/>
                </a:lnTo>
                <a:lnTo>
                  <a:pt x="673658" y="262051"/>
                </a:lnTo>
                <a:close/>
              </a:path>
              <a:path w="742950" h="539114">
                <a:moveTo>
                  <a:pt x="161683" y="96177"/>
                </a:moveTo>
                <a:lnTo>
                  <a:pt x="128333" y="96177"/>
                </a:lnTo>
                <a:lnTo>
                  <a:pt x="79324" y="234276"/>
                </a:lnTo>
                <a:lnTo>
                  <a:pt x="109093" y="234276"/>
                </a:lnTo>
                <a:lnTo>
                  <a:pt x="118249" y="206159"/>
                </a:lnTo>
                <a:lnTo>
                  <a:pt x="200582" y="206159"/>
                </a:lnTo>
                <a:lnTo>
                  <a:pt x="192187" y="182422"/>
                </a:lnTo>
                <a:lnTo>
                  <a:pt x="126212" y="182422"/>
                </a:lnTo>
                <a:lnTo>
                  <a:pt x="144564" y="126987"/>
                </a:lnTo>
                <a:lnTo>
                  <a:pt x="172580" y="126987"/>
                </a:lnTo>
                <a:lnTo>
                  <a:pt x="161683" y="96177"/>
                </a:lnTo>
                <a:close/>
              </a:path>
              <a:path w="742950" h="539114">
                <a:moveTo>
                  <a:pt x="200582" y="206159"/>
                </a:moveTo>
                <a:lnTo>
                  <a:pt x="170561" y="206159"/>
                </a:lnTo>
                <a:lnTo>
                  <a:pt x="179870" y="234276"/>
                </a:lnTo>
                <a:lnTo>
                  <a:pt x="210527" y="234276"/>
                </a:lnTo>
                <a:lnTo>
                  <a:pt x="200582" y="206159"/>
                </a:lnTo>
                <a:close/>
              </a:path>
              <a:path w="742950" h="539114">
                <a:moveTo>
                  <a:pt x="324434" y="179578"/>
                </a:moveTo>
                <a:lnTo>
                  <a:pt x="231571" y="179578"/>
                </a:lnTo>
                <a:lnTo>
                  <a:pt x="231571" y="210388"/>
                </a:lnTo>
                <a:lnTo>
                  <a:pt x="324434" y="210388"/>
                </a:lnTo>
                <a:lnTo>
                  <a:pt x="324434" y="179578"/>
                </a:lnTo>
                <a:close/>
              </a:path>
              <a:path w="742950" h="539114">
                <a:moveTo>
                  <a:pt x="673658" y="179578"/>
                </a:moveTo>
                <a:lnTo>
                  <a:pt x="428726" y="179578"/>
                </a:lnTo>
                <a:lnTo>
                  <a:pt x="428726" y="210388"/>
                </a:lnTo>
                <a:lnTo>
                  <a:pt x="673658" y="210388"/>
                </a:lnTo>
                <a:lnTo>
                  <a:pt x="673658" y="179578"/>
                </a:lnTo>
                <a:close/>
              </a:path>
              <a:path w="742950" h="539114">
                <a:moveTo>
                  <a:pt x="172580" y="126987"/>
                </a:moveTo>
                <a:lnTo>
                  <a:pt x="144564" y="126987"/>
                </a:lnTo>
                <a:lnTo>
                  <a:pt x="162877" y="182422"/>
                </a:lnTo>
                <a:lnTo>
                  <a:pt x="192187" y="182422"/>
                </a:lnTo>
                <a:lnTo>
                  <a:pt x="172580" y="126987"/>
                </a:lnTo>
                <a:close/>
              </a:path>
              <a:path w="742950" h="539114">
                <a:moveTo>
                  <a:pt x="324434" y="97066"/>
                </a:moveTo>
                <a:lnTo>
                  <a:pt x="231571" y="97066"/>
                </a:lnTo>
                <a:lnTo>
                  <a:pt x="231571" y="127876"/>
                </a:lnTo>
                <a:lnTo>
                  <a:pt x="324434" y="127876"/>
                </a:lnTo>
                <a:lnTo>
                  <a:pt x="324434" y="97066"/>
                </a:lnTo>
                <a:close/>
              </a:path>
              <a:path w="742950" h="539114">
                <a:moveTo>
                  <a:pt x="673658" y="97066"/>
                </a:moveTo>
                <a:lnTo>
                  <a:pt x="428726" y="97066"/>
                </a:lnTo>
                <a:lnTo>
                  <a:pt x="428726" y="127876"/>
                </a:lnTo>
                <a:lnTo>
                  <a:pt x="673658" y="127876"/>
                </a:lnTo>
                <a:lnTo>
                  <a:pt x="673658" y="9706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/>
            </a:r>
            <a:br>
              <a:rPr lang="ru-RU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</a:br>
            <a:r>
              <a:rPr lang="ru-RU" b="1" dirty="0" smtClean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ИНСТРУМЕНТЫ </a:t>
            </a:r>
            <a:r>
              <a:rPr lang="ru-RU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ТРАНСФОРМАЦИИ </a:t>
            </a:r>
            <a:r>
              <a:rPr lang="en-US" b="1" dirty="0">
                <a:solidFill>
                  <a:srgbClr val="F39744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/>
            </a:r>
            <a:br>
              <a:rPr lang="en-US" b="1" dirty="0">
                <a:solidFill>
                  <a:srgbClr val="F39744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9B4ABD-3775-4924-B8BE-CC974F74DE83}"/>
              </a:ext>
            </a:extLst>
          </p:cNvPr>
          <p:cNvSpPr txBox="1"/>
          <p:nvPr/>
        </p:nvSpPr>
        <p:spPr>
          <a:xfrm>
            <a:off x="961826" y="1508427"/>
            <a:ext cx="560895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 defTabSz="1828434"/>
            <a:r>
              <a:rPr lang="ru-RU" spc="14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pc="141" dirty="0" smtClean="0">
                <a:latin typeface="+mj-lt"/>
                <a:cs typeface="Calibri Light" panose="020F0302020204030204" pitchFamily="34" charset="0"/>
              </a:rPr>
              <a:t>Синхронизация Портала ХК ИРО, цифровой платформы компетенций и системы ДО</a:t>
            </a:r>
          </a:p>
          <a:p>
            <a:pPr algn="just" defTabSz="1828434"/>
            <a:r>
              <a:rPr lang="ru-RU" b="1" i="1" spc="141" dirty="0" smtClean="0">
                <a:latin typeface="+mj-lt"/>
                <a:cs typeface="Calibri Light" panose="020F0302020204030204" pitchFamily="34" charset="0"/>
              </a:rPr>
              <a:t>Предложение - Создание мобильного приложения ХК ИРО</a:t>
            </a:r>
            <a:endParaRPr lang="en-US" b="1" i="1" spc="14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9B4ABD-3775-4924-B8BE-CC974F74DE83}"/>
              </a:ext>
            </a:extLst>
          </p:cNvPr>
          <p:cNvSpPr txBox="1"/>
          <p:nvPr/>
        </p:nvSpPr>
        <p:spPr>
          <a:xfrm>
            <a:off x="1187624" y="3259746"/>
            <a:ext cx="51845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pc="141" dirty="0" smtClean="0">
                <a:latin typeface="+mj-lt"/>
                <a:cs typeface="Poppins" pitchFamily="2" charset="77"/>
              </a:rPr>
              <a:t>Заведение на платформе  </a:t>
            </a:r>
            <a:r>
              <a:rPr lang="ru-RU" spc="141" dirty="0">
                <a:latin typeface="+mj-lt"/>
                <a:cs typeface="Poppins" pitchFamily="2" charset="77"/>
              </a:rPr>
              <a:t>«ответственных» за повышение квалификации в </a:t>
            </a:r>
            <a:r>
              <a:rPr lang="ru-RU" spc="141" dirty="0" smtClean="0">
                <a:latin typeface="+mj-lt"/>
                <a:cs typeface="Poppins" pitchFamily="2" charset="77"/>
              </a:rPr>
              <a:t>ММС, краевых ОО для формирования годового плана-графика ПК</a:t>
            </a:r>
            <a:endParaRPr lang="en-US" spc="141" dirty="0">
              <a:latin typeface="+mj-lt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E44BC6-2D6D-48D3-AC51-5959327252FF}"/>
              </a:ext>
            </a:extLst>
          </p:cNvPr>
          <p:cNvSpPr txBox="1"/>
          <p:nvPr/>
        </p:nvSpPr>
        <p:spPr>
          <a:xfrm>
            <a:off x="1125869" y="4949016"/>
            <a:ext cx="52463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828434"/>
            <a:r>
              <a:rPr lang="ru-RU" spc="141" dirty="0" smtClean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pc="141" dirty="0" smtClean="0">
                <a:latin typeface="+mj-lt"/>
                <a:cs typeface="Calibri Light" panose="020F0302020204030204" pitchFamily="34" charset="0"/>
              </a:rPr>
              <a:t>Внедрение системы трёхактного ПК:</a:t>
            </a:r>
          </a:p>
          <a:p>
            <a:pPr algn="just" defTabSz="1828434"/>
            <a:r>
              <a:rPr lang="ru-RU" spc="141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ru-RU" spc="141" dirty="0" err="1" smtClean="0">
                <a:latin typeface="+mj-lt"/>
                <a:cs typeface="Calibri Light" panose="020F0302020204030204" pitchFamily="34" charset="0"/>
              </a:rPr>
              <a:t>предкурсовой</a:t>
            </a:r>
            <a:r>
              <a:rPr lang="ru-RU" spc="141" dirty="0" smtClean="0">
                <a:latin typeface="+mj-lt"/>
                <a:cs typeface="Calibri Light" panose="020F0302020204030204" pitchFamily="34" charset="0"/>
              </a:rPr>
              <a:t> (подготовительный), курсовой (практический), </a:t>
            </a:r>
            <a:r>
              <a:rPr lang="ru-RU" spc="141" dirty="0" err="1" smtClean="0">
                <a:latin typeface="+mj-lt"/>
                <a:cs typeface="Calibri Light" panose="020F0302020204030204" pitchFamily="34" charset="0"/>
              </a:rPr>
              <a:t>посткурсовой</a:t>
            </a:r>
            <a:r>
              <a:rPr lang="ru-RU" spc="141" dirty="0" smtClean="0">
                <a:latin typeface="+mj-lt"/>
                <a:cs typeface="Calibri Light" panose="020F0302020204030204" pitchFamily="34" charset="0"/>
              </a:rPr>
              <a:t> (внедренческий</a:t>
            </a:r>
            <a:r>
              <a:rPr lang="ru-RU" spc="14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en-US" spc="14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375464" y="1608319"/>
            <a:ext cx="452120" cy="4573046"/>
          </a:xfrm>
          <a:prstGeom prst="rect">
            <a:avLst/>
          </a:prstGeom>
        </p:spPr>
        <p:txBody>
          <a:bodyPr vert="horz" wrap="square" lIns="0" tIns="408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19"/>
              </a:spcBef>
            </a:pPr>
            <a:r>
              <a:rPr sz="4800" b="1" spc="-700" dirty="0" smtClean="0">
                <a:solidFill>
                  <a:srgbClr val="3E4E6F"/>
                </a:solidFill>
                <a:latin typeface="Tahoma"/>
                <a:cs typeface="Tahoma"/>
              </a:rPr>
              <a:t>1</a:t>
            </a:r>
            <a:endParaRPr lang="ru-RU" sz="4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19"/>
              </a:spcBef>
            </a:pPr>
            <a:r>
              <a:rPr sz="4800" b="1" spc="135" dirty="0" smtClean="0">
                <a:solidFill>
                  <a:srgbClr val="D32236"/>
                </a:solidFill>
                <a:latin typeface="Tahoma"/>
                <a:cs typeface="Tahoma"/>
              </a:rPr>
              <a:t>2</a:t>
            </a:r>
            <a:endParaRPr lang="ru-RU" sz="4800" b="1" spc="210" dirty="0" smtClean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endParaRPr lang="ru-RU" sz="4800" b="1" spc="210" dirty="0" smtClean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lang="ru-RU" sz="4800" b="1" spc="210" dirty="0" smtClean="0">
                <a:solidFill>
                  <a:schemeClr val="tx2"/>
                </a:solidFill>
                <a:latin typeface="Tahoma"/>
                <a:cs typeface="Tahoma"/>
              </a:rPr>
              <a:t>3</a:t>
            </a:r>
            <a:endParaRPr sz="4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9" name="object 29"/>
          <p:cNvSpPr/>
          <p:nvPr/>
        </p:nvSpPr>
        <p:spPr>
          <a:xfrm>
            <a:off x="1187624" y="2924943"/>
            <a:ext cx="5383160" cy="45719"/>
          </a:xfrm>
          <a:custGeom>
            <a:avLst/>
            <a:gdLst/>
            <a:ahLst/>
            <a:cxnLst/>
            <a:rect l="l" t="t" r="r" b="b"/>
            <a:pathLst>
              <a:path w="4050029">
                <a:moveTo>
                  <a:pt x="0" y="0"/>
                </a:moveTo>
                <a:lnTo>
                  <a:pt x="4050004" y="0"/>
                </a:lnTo>
              </a:path>
            </a:pathLst>
          </a:custGeom>
          <a:ln w="57150">
            <a:solidFill>
              <a:srgbClr val="3E4E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9"/>
          <p:cNvSpPr/>
          <p:nvPr/>
        </p:nvSpPr>
        <p:spPr>
          <a:xfrm flipV="1">
            <a:off x="1278125" y="4702880"/>
            <a:ext cx="5202157" cy="45719"/>
          </a:xfrm>
          <a:custGeom>
            <a:avLst/>
            <a:gdLst/>
            <a:ahLst/>
            <a:cxnLst/>
            <a:rect l="l" t="t" r="r" b="b"/>
            <a:pathLst>
              <a:path w="4050029">
                <a:moveTo>
                  <a:pt x="0" y="0"/>
                </a:moveTo>
                <a:lnTo>
                  <a:pt x="4050004" y="0"/>
                </a:lnTo>
              </a:path>
            </a:pathLst>
          </a:custGeom>
          <a:ln w="57150">
            <a:solidFill>
              <a:srgbClr val="3E4E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6876256" y="0"/>
            <a:ext cx="2394660" cy="6858000"/>
          </a:xfrm>
          <a:custGeom>
            <a:avLst/>
            <a:gdLst/>
            <a:ahLst/>
            <a:cxnLst/>
            <a:rect l="l" t="t" r="r" b="b"/>
            <a:pathLst>
              <a:path w="3809365" h="7560309">
                <a:moveTo>
                  <a:pt x="3809047" y="0"/>
                </a:moveTo>
                <a:lnTo>
                  <a:pt x="0" y="0"/>
                </a:lnTo>
                <a:lnTo>
                  <a:pt x="0" y="7559992"/>
                </a:lnTo>
                <a:lnTo>
                  <a:pt x="3809047" y="7559992"/>
                </a:lnTo>
                <a:lnTo>
                  <a:pt x="3809047" y="0"/>
                </a:lnTo>
                <a:close/>
              </a:path>
            </a:pathLst>
          </a:custGeom>
          <a:solidFill>
            <a:srgbClr val="EDE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20"/>
          <p:cNvGrpSpPr/>
          <p:nvPr/>
        </p:nvGrpSpPr>
        <p:grpSpPr>
          <a:xfrm>
            <a:off x="7480300" y="1223536"/>
            <a:ext cx="739775" cy="711200"/>
            <a:chOff x="604691" y="1226305"/>
            <a:chExt cx="739775" cy="711200"/>
          </a:xfrm>
        </p:grpSpPr>
        <p:sp>
          <p:nvSpPr>
            <p:cNvPr id="13" name="object 21"/>
            <p:cNvSpPr/>
            <p:nvPr/>
          </p:nvSpPr>
          <p:spPr>
            <a:xfrm>
              <a:off x="711073" y="1226311"/>
              <a:ext cx="505459" cy="260985"/>
            </a:xfrm>
            <a:custGeom>
              <a:avLst/>
              <a:gdLst/>
              <a:ahLst/>
              <a:cxnLst/>
              <a:rect l="l" t="t" r="r" b="b"/>
              <a:pathLst>
                <a:path w="505459" h="260984">
                  <a:moveTo>
                    <a:pt x="170014" y="236448"/>
                  </a:moveTo>
                  <a:lnTo>
                    <a:pt x="125006" y="193890"/>
                  </a:lnTo>
                  <a:lnTo>
                    <a:pt x="128536" y="186524"/>
                  </a:lnTo>
                  <a:lnTo>
                    <a:pt x="131216" y="178739"/>
                  </a:lnTo>
                  <a:lnTo>
                    <a:pt x="132918" y="170548"/>
                  </a:lnTo>
                  <a:lnTo>
                    <a:pt x="133515" y="162013"/>
                  </a:lnTo>
                  <a:lnTo>
                    <a:pt x="128270" y="136029"/>
                  </a:lnTo>
                  <a:lnTo>
                    <a:pt x="113969" y="114808"/>
                  </a:lnTo>
                  <a:lnTo>
                    <a:pt x="92760" y="100507"/>
                  </a:lnTo>
                  <a:lnTo>
                    <a:pt x="66776" y="95262"/>
                  </a:lnTo>
                  <a:lnTo>
                    <a:pt x="40779" y="100507"/>
                  </a:lnTo>
                  <a:lnTo>
                    <a:pt x="19558" y="114808"/>
                  </a:lnTo>
                  <a:lnTo>
                    <a:pt x="5245" y="136029"/>
                  </a:lnTo>
                  <a:lnTo>
                    <a:pt x="0" y="162013"/>
                  </a:lnTo>
                  <a:lnTo>
                    <a:pt x="5245" y="187947"/>
                  </a:lnTo>
                  <a:lnTo>
                    <a:pt x="19558" y="209156"/>
                  </a:lnTo>
                  <a:lnTo>
                    <a:pt x="40779" y="223456"/>
                  </a:lnTo>
                  <a:lnTo>
                    <a:pt x="66776" y="228701"/>
                  </a:lnTo>
                  <a:lnTo>
                    <a:pt x="76327" y="227990"/>
                  </a:lnTo>
                  <a:lnTo>
                    <a:pt x="85432" y="225958"/>
                  </a:lnTo>
                  <a:lnTo>
                    <a:pt x="94030" y="222719"/>
                  </a:lnTo>
                  <a:lnTo>
                    <a:pt x="102031" y="218401"/>
                  </a:lnTo>
                  <a:lnTo>
                    <a:pt x="146964" y="260870"/>
                  </a:lnTo>
                  <a:lnTo>
                    <a:pt x="152234" y="254279"/>
                  </a:lnTo>
                  <a:lnTo>
                    <a:pt x="157822" y="247992"/>
                  </a:lnTo>
                  <a:lnTo>
                    <a:pt x="163741" y="242036"/>
                  </a:lnTo>
                  <a:lnTo>
                    <a:pt x="170014" y="236448"/>
                  </a:lnTo>
                  <a:close/>
                </a:path>
                <a:path w="505459" h="260984">
                  <a:moveTo>
                    <a:pt x="505180" y="66675"/>
                  </a:moveTo>
                  <a:lnTo>
                    <a:pt x="499935" y="40741"/>
                  </a:lnTo>
                  <a:lnTo>
                    <a:pt x="485622" y="19545"/>
                  </a:lnTo>
                  <a:lnTo>
                    <a:pt x="464400" y="5245"/>
                  </a:lnTo>
                  <a:lnTo>
                    <a:pt x="438416" y="0"/>
                  </a:lnTo>
                  <a:lnTo>
                    <a:pt x="412432" y="5232"/>
                  </a:lnTo>
                  <a:lnTo>
                    <a:pt x="391236" y="19507"/>
                  </a:lnTo>
                  <a:lnTo>
                    <a:pt x="376961" y="40703"/>
                  </a:lnTo>
                  <a:lnTo>
                    <a:pt x="371729" y="66675"/>
                  </a:lnTo>
                  <a:lnTo>
                    <a:pt x="373062" y="80035"/>
                  </a:lnTo>
                  <a:lnTo>
                    <a:pt x="376910" y="92481"/>
                  </a:lnTo>
                  <a:lnTo>
                    <a:pt x="382981" y="103771"/>
                  </a:lnTo>
                  <a:lnTo>
                    <a:pt x="391020" y="113614"/>
                  </a:lnTo>
                  <a:lnTo>
                    <a:pt x="331419" y="213868"/>
                  </a:lnTo>
                  <a:lnTo>
                    <a:pt x="339001" y="217576"/>
                  </a:lnTo>
                  <a:lnTo>
                    <a:pt x="346329" y="221691"/>
                  </a:lnTo>
                  <a:lnTo>
                    <a:pt x="353402" y="226187"/>
                  </a:lnTo>
                  <a:lnTo>
                    <a:pt x="360222" y="231076"/>
                  </a:lnTo>
                  <a:lnTo>
                    <a:pt x="419989" y="130530"/>
                  </a:lnTo>
                  <a:lnTo>
                    <a:pt x="425881" y="132194"/>
                  </a:lnTo>
                  <a:lnTo>
                    <a:pt x="431965" y="133438"/>
                  </a:lnTo>
                  <a:lnTo>
                    <a:pt x="438416" y="133438"/>
                  </a:lnTo>
                  <a:lnTo>
                    <a:pt x="464400" y="128193"/>
                  </a:lnTo>
                  <a:lnTo>
                    <a:pt x="485622" y="113880"/>
                  </a:lnTo>
                  <a:lnTo>
                    <a:pt x="499935" y="92659"/>
                  </a:lnTo>
                  <a:lnTo>
                    <a:pt x="505180" y="66675"/>
                  </a:lnTo>
                  <a:close/>
                </a:path>
              </a:pathLst>
            </a:custGeom>
            <a:solidFill>
              <a:srgbClr val="3E4E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744" y="1541570"/>
              <a:ext cx="215417" cy="133426"/>
            </a:xfrm>
            <a:prstGeom prst="rect">
              <a:avLst/>
            </a:prstGeom>
          </p:spPr>
        </p:pic>
        <p:pic>
          <p:nvPicPr>
            <p:cNvPr id="15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561" y="1722794"/>
              <a:ext cx="133451" cy="214312"/>
            </a:xfrm>
            <a:prstGeom prst="rect">
              <a:avLst/>
            </a:prstGeom>
          </p:spPr>
        </p:pic>
        <p:pic>
          <p:nvPicPr>
            <p:cNvPr id="16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691" y="1611088"/>
              <a:ext cx="236677" cy="137820"/>
            </a:xfrm>
            <a:prstGeom prst="rect">
              <a:avLst/>
            </a:prstGeom>
          </p:spPr>
        </p:pic>
        <p:sp>
          <p:nvSpPr>
            <p:cNvPr id="17" name="object 25"/>
            <p:cNvSpPr/>
            <p:nvPr/>
          </p:nvSpPr>
          <p:spPr>
            <a:xfrm>
              <a:off x="865190" y="1464519"/>
              <a:ext cx="229235" cy="229235"/>
            </a:xfrm>
            <a:custGeom>
              <a:avLst/>
              <a:gdLst/>
              <a:ahLst/>
              <a:cxnLst/>
              <a:rect l="l" t="t" r="r" b="b"/>
              <a:pathLst>
                <a:path w="229234" h="229235">
                  <a:moveTo>
                    <a:pt x="114376" y="0"/>
                  </a:moveTo>
                  <a:lnTo>
                    <a:pt x="69871" y="8993"/>
                  </a:lnTo>
                  <a:lnTo>
                    <a:pt x="33513" y="33513"/>
                  </a:lnTo>
                  <a:lnTo>
                    <a:pt x="8993" y="69871"/>
                  </a:lnTo>
                  <a:lnTo>
                    <a:pt x="0" y="114376"/>
                  </a:lnTo>
                  <a:lnTo>
                    <a:pt x="8993" y="158920"/>
                  </a:lnTo>
                  <a:lnTo>
                    <a:pt x="33513" y="195278"/>
                  </a:lnTo>
                  <a:lnTo>
                    <a:pt x="69871" y="219782"/>
                  </a:lnTo>
                  <a:lnTo>
                    <a:pt x="114376" y="228765"/>
                  </a:lnTo>
                  <a:lnTo>
                    <a:pt x="158920" y="219782"/>
                  </a:lnTo>
                  <a:lnTo>
                    <a:pt x="195278" y="195278"/>
                  </a:lnTo>
                  <a:lnTo>
                    <a:pt x="219782" y="158920"/>
                  </a:lnTo>
                  <a:lnTo>
                    <a:pt x="228765" y="114376"/>
                  </a:lnTo>
                  <a:lnTo>
                    <a:pt x="219782" y="69871"/>
                  </a:lnTo>
                  <a:lnTo>
                    <a:pt x="195278" y="33513"/>
                  </a:lnTo>
                  <a:lnTo>
                    <a:pt x="158920" y="8993"/>
                  </a:lnTo>
                  <a:lnTo>
                    <a:pt x="114376" y="0"/>
                  </a:lnTo>
                  <a:close/>
                </a:path>
              </a:pathLst>
            </a:custGeom>
            <a:solidFill>
              <a:srgbClr val="3E4E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5"/>
          <p:cNvGrpSpPr/>
          <p:nvPr/>
        </p:nvGrpSpPr>
        <p:grpSpPr>
          <a:xfrm>
            <a:off x="7470550" y="3429000"/>
            <a:ext cx="719455" cy="711200"/>
            <a:chOff x="590339" y="2327836"/>
            <a:chExt cx="719455" cy="711200"/>
          </a:xfrm>
        </p:grpSpPr>
        <p:pic>
          <p:nvPicPr>
            <p:cNvPr id="19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435" y="2327836"/>
              <a:ext cx="159207" cy="159207"/>
            </a:xfrm>
            <a:prstGeom prst="rect">
              <a:avLst/>
            </a:prstGeom>
          </p:spPr>
        </p:pic>
        <p:pic>
          <p:nvPicPr>
            <p:cNvPr id="20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3986" y="2327836"/>
              <a:ext cx="159207" cy="159207"/>
            </a:xfrm>
            <a:prstGeom prst="rect">
              <a:avLst/>
            </a:prstGeom>
          </p:spPr>
        </p:pic>
        <p:sp>
          <p:nvSpPr>
            <p:cNvPr id="21" name="object 18"/>
            <p:cNvSpPr/>
            <p:nvPr/>
          </p:nvSpPr>
          <p:spPr>
            <a:xfrm>
              <a:off x="590339" y="2478712"/>
              <a:ext cx="719455" cy="560070"/>
            </a:xfrm>
            <a:custGeom>
              <a:avLst/>
              <a:gdLst/>
              <a:ahLst/>
              <a:cxnLst/>
              <a:rect l="l" t="t" r="r" b="b"/>
              <a:pathLst>
                <a:path w="719455" h="560069">
                  <a:moveTo>
                    <a:pt x="75958" y="0"/>
                  </a:moveTo>
                  <a:lnTo>
                    <a:pt x="45680" y="13607"/>
                  </a:lnTo>
                  <a:lnTo>
                    <a:pt x="21615" y="35844"/>
                  </a:lnTo>
                  <a:lnTo>
                    <a:pt x="5732" y="64774"/>
                  </a:lnTo>
                  <a:lnTo>
                    <a:pt x="0" y="98463"/>
                  </a:lnTo>
                  <a:lnTo>
                    <a:pt x="0" y="181063"/>
                  </a:lnTo>
                  <a:lnTo>
                    <a:pt x="44481" y="194540"/>
                  </a:lnTo>
                  <a:lnTo>
                    <a:pt x="56756" y="197192"/>
                  </a:lnTo>
                  <a:lnTo>
                    <a:pt x="51814" y="209337"/>
                  </a:lnTo>
                  <a:lnTo>
                    <a:pt x="48199" y="221767"/>
                  </a:lnTo>
                  <a:lnTo>
                    <a:pt x="45979" y="234454"/>
                  </a:lnTo>
                  <a:lnTo>
                    <a:pt x="45224" y="247370"/>
                  </a:lnTo>
                  <a:lnTo>
                    <a:pt x="51228" y="283911"/>
                  </a:lnTo>
                  <a:lnTo>
                    <a:pt x="68465" y="318069"/>
                  </a:lnTo>
                  <a:lnTo>
                    <a:pt x="95778" y="349156"/>
                  </a:lnTo>
                  <a:lnTo>
                    <a:pt x="132008" y="376485"/>
                  </a:lnTo>
                  <a:lnTo>
                    <a:pt x="175995" y="399368"/>
                  </a:lnTo>
                  <a:lnTo>
                    <a:pt x="226580" y="417118"/>
                  </a:lnTo>
                  <a:lnTo>
                    <a:pt x="223966" y="425390"/>
                  </a:lnTo>
                  <a:lnTo>
                    <a:pt x="222042" y="433951"/>
                  </a:lnTo>
                  <a:lnTo>
                    <a:pt x="220853" y="442766"/>
                  </a:lnTo>
                  <a:lnTo>
                    <a:pt x="220446" y="451802"/>
                  </a:lnTo>
                  <a:lnTo>
                    <a:pt x="220446" y="534454"/>
                  </a:lnTo>
                  <a:lnTo>
                    <a:pt x="265251" y="548072"/>
                  </a:lnTo>
                  <a:lnTo>
                    <a:pt x="334658" y="558719"/>
                  </a:lnTo>
                  <a:lnTo>
                    <a:pt x="364959" y="559854"/>
                  </a:lnTo>
                  <a:lnTo>
                    <a:pt x="415076" y="556495"/>
                  </a:lnTo>
                  <a:lnTo>
                    <a:pt x="452527" y="549005"/>
                  </a:lnTo>
                  <a:lnTo>
                    <a:pt x="476447" y="541262"/>
                  </a:lnTo>
                  <a:lnTo>
                    <a:pt x="485965" y="537146"/>
                  </a:lnTo>
                  <a:lnTo>
                    <a:pt x="491274" y="534454"/>
                  </a:lnTo>
                  <a:lnTo>
                    <a:pt x="491832" y="534454"/>
                  </a:lnTo>
                  <a:lnTo>
                    <a:pt x="491832" y="451802"/>
                  </a:lnTo>
                  <a:lnTo>
                    <a:pt x="491471" y="443220"/>
                  </a:lnTo>
                  <a:lnTo>
                    <a:pt x="490405" y="434830"/>
                  </a:lnTo>
                  <a:lnTo>
                    <a:pt x="488666" y="426661"/>
                  </a:lnTo>
                  <a:lnTo>
                    <a:pt x="486283" y="418744"/>
                  </a:lnTo>
                  <a:lnTo>
                    <a:pt x="538449" y="401243"/>
                  </a:lnTo>
                  <a:lnTo>
                    <a:pt x="542782" y="399059"/>
                  </a:lnTo>
                  <a:lnTo>
                    <a:pt x="476961" y="399059"/>
                  </a:lnTo>
                  <a:lnTo>
                    <a:pt x="475858" y="397586"/>
                  </a:lnTo>
                  <a:lnTo>
                    <a:pt x="236258" y="397586"/>
                  </a:lnTo>
                  <a:lnTo>
                    <a:pt x="180294" y="378207"/>
                  </a:lnTo>
                  <a:lnTo>
                    <a:pt x="133512" y="352442"/>
                  </a:lnTo>
                  <a:lnTo>
                    <a:pt x="97782" y="321345"/>
                  </a:lnTo>
                  <a:lnTo>
                    <a:pt x="74972" y="285970"/>
                  </a:lnTo>
                  <a:lnTo>
                    <a:pt x="66954" y="247370"/>
                  </a:lnTo>
                  <a:lnTo>
                    <a:pt x="67684" y="236000"/>
                  </a:lnTo>
                  <a:lnTo>
                    <a:pt x="67797" y="235056"/>
                  </a:lnTo>
                  <a:lnTo>
                    <a:pt x="69964" y="223783"/>
                  </a:lnTo>
                  <a:lnTo>
                    <a:pt x="73619" y="212355"/>
                  </a:lnTo>
                  <a:lnTo>
                    <a:pt x="78613" y="201206"/>
                  </a:lnTo>
                  <a:lnTo>
                    <a:pt x="204168" y="201206"/>
                  </a:lnTo>
                  <a:lnTo>
                    <a:pt x="232079" y="195621"/>
                  </a:lnTo>
                  <a:lnTo>
                    <a:pt x="256000" y="187874"/>
                  </a:lnTo>
                  <a:lnTo>
                    <a:pt x="265518" y="183756"/>
                  </a:lnTo>
                  <a:lnTo>
                    <a:pt x="270827" y="181063"/>
                  </a:lnTo>
                  <a:lnTo>
                    <a:pt x="271386" y="181063"/>
                  </a:lnTo>
                  <a:lnTo>
                    <a:pt x="271386" y="95389"/>
                  </a:lnTo>
                  <a:lnTo>
                    <a:pt x="271233" y="92417"/>
                  </a:lnTo>
                  <a:lnTo>
                    <a:pt x="270979" y="89471"/>
                  </a:lnTo>
                  <a:lnTo>
                    <a:pt x="292261" y="86115"/>
                  </a:lnTo>
                  <a:lnTo>
                    <a:pt x="314140" y="83672"/>
                  </a:lnTo>
                  <a:lnTo>
                    <a:pt x="336563" y="82179"/>
                  </a:lnTo>
                  <a:lnTo>
                    <a:pt x="359473" y="81673"/>
                  </a:lnTo>
                  <a:lnTo>
                    <a:pt x="716053" y="81673"/>
                  </a:lnTo>
                  <a:lnTo>
                    <a:pt x="713790" y="68300"/>
                  </a:lnTo>
                  <a:lnTo>
                    <a:pt x="266738" y="68300"/>
                  </a:lnTo>
                  <a:lnTo>
                    <a:pt x="255990" y="44843"/>
                  </a:lnTo>
                  <a:lnTo>
                    <a:pt x="239920" y="25020"/>
                  </a:lnTo>
                  <a:lnTo>
                    <a:pt x="238094" y="23660"/>
                  </a:lnTo>
                  <a:lnTo>
                    <a:pt x="135686" y="23660"/>
                  </a:lnTo>
                  <a:lnTo>
                    <a:pt x="118819" y="22018"/>
                  </a:lnTo>
                  <a:lnTo>
                    <a:pt x="103046" y="17311"/>
                  </a:lnTo>
                  <a:lnTo>
                    <a:pt x="88661" y="9863"/>
                  </a:lnTo>
                  <a:lnTo>
                    <a:pt x="75958" y="0"/>
                  </a:lnTo>
                  <a:close/>
                </a:path>
                <a:path w="719455" h="560069">
                  <a:moveTo>
                    <a:pt x="664697" y="203212"/>
                  </a:moveTo>
                  <a:lnTo>
                    <a:pt x="641362" y="203212"/>
                  </a:lnTo>
                  <a:lnTo>
                    <a:pt x="645916" y="213903"/>
                  </a:lnTo>
                  <a:lnTo>
                    <a:pt x="649249" y="224839"/>
                  </a:lnTo>
                  <a:lnTo>
                    <a:pt x="651296" y="236000"/>
                  </a:lnTo>
                  <a:lnTo>
                    <a:pt x="651992" y="247370"/>
                  </a:lnTo>
                  <a:lnTo>
                    <a:pt x="643669" y="286671"/>
                  </a:lnTo>
                  <a:lnTo>
                    <a:pt x="620022" y="322604"/>
                  </a:lnTo>
                  <a:lnTo>
                    <a:pt x="583034" y="354055"/>
                  </a:lnTo>
                  <a:lnTo>
                    <a:pt x="534686" y="379911"/>
                  </a:lnTo>
                  <a:lnTo>
                    <a:pt x="476961" y="399059"/>
                  </a:lnTo>
                  <a:lnTo>
                    <a:pt x="542782" y="399059"/>
                  </a:lnTo>
                  <a:lnTo>
                    <a:pt x="583873" y="378347"/>
                  </a:lnTo>
                  <a:lnTo>
                    <a:pt x="621331" y="350783"/>
                  </a:lnTo>
                  <a:lnTo>
                    <a:pt x="649601" y="319280"/>
                  </a:lnTo>
                  <a:lnTo>
                    <a:pt x="667459" y="284567"/>
                  </a:lnTo>
                  <a:lnTo>
                    <a:pt x="673684" y="247370"/>
                  </a:lnTo>
                  <a:lnTo>
                    <a:pt x="673008" y="235056"/>
                  </a:lnTo>
                  <a:lnTo>
                    <a:pt x="671014" y="222954"/>
                  </a:lnTo>
                  <a:lnTo>
                    <a:pt x="667747" y="211091"/>
                  </a:lnTo>
                  <a:lnTo>
                    <a:pt x="664697" y="203212"/>
                  </a:lnTo>
                  <a:close/>
                </a:path>
                <a:path w="719455" h="560069">
                  <a:moveTo>
                    <a:pt x="296392" y="353390"/>
                  </a:moveTo>
                  <a:lnTo>
                    <a:pt x="278297" y="360086"/>
                  </a:lnTo>
                  <a:lnTo>
                    <a:pt x="261996" y="369939"/>
                  </a:lnTo>
                  <a:lnTo>
                    <a:pt x="247859" y="382567"/>
                  </a:lnTo>
                  <a:lnTo>
                    <a:pt x="236258" y="397586"/>
                  </a:lnTo>
                  <a:lnTo>
                    <a:pt x="475858" y="397586"/>
                  </a:lnTo>
                  <a:lnTo>
                    <a:pt x="465327" y="383515"/>
                  </a:lnTo>
                  <a:lnTo>
                    <a:pt x="458233" y="377037"/>
                  </a:lnTo>
                  <a:lnTo>
                    <a:pt x="356171" y="377037"/>
                  </a:lnTo>
                  <a:lnTo>
                    <a:pt x="339297" y="375398"/>
                  </a:lnTo>
                  <a:lnTo>
                    <a:pt x="323510" y="370695"/>
                  </a:lnTo>
                  <a:lnTo>
                    <a:pt x="309108" y="363251"/>
                  </a:lnTo>
                  <a:lnTo>
                    <a:pt x="296392" y="353390"/>
                  </a:lnTo>
                  <a:close/>
                </a:path>
                <a:path w="719455" h="560069">
                  <a:moveTo>
                    <a:pt x="415899" y="353390"/>
                  </a:moveTo>
                  <a:lnTo>
                    <a:pt x="403195" y="363251"/>
                  </a:lnTo>
                  <a:lnTo>
                    <a:pt x="388807" y="370695"/>
                  </a:lnTo>
                  <a:lnTo>
                    <a:pt x="373033" y="375398"/>
                  </a:lnTo>
                  <a:lnTo>
                    <a:pt x="356171" y="377037"/>
                  </a:lnTo>
                  <a:lnTo>
                    <a:pt x="458233" y="377037"/>
                  </a:lnTo>
                  <a:lnTo>
                    <a:pt x="451011" y="370443"/>
                  </a:lnTo>
                  <a:lnTo>
                    <a:pt x="434405" y="360261"/>
                  </a:lnTo>
                  <a:lnTo>
                    <a:pt x="415899" y="353390"/>
                  </a:lnTo>
                  <a:close/>
                </a:path>
                <a:path w="719455" h="560069">
                  <a:moveTo>
                    <a:pt x="204168" y="201206"/>
                  </a:moveTo>
                  <a:lnTo>
                    <a:pt x="78613" y="201206"/>
                  </a:lnTo>
                  <a:lnTo>
                    <a:pt x="96248" y="203599"/>
                  </a:lnTo>
                  <a:lnTo>
                    <a:pt x="113128" y="205236"/>
                  </a:lnTo>
                  <a:lnTo>
                    <a:pt x="129222" y="206176"/>
                  </a:lnTo>
                  <a:lnTo>
                    <a:pt x="144500" y="206476"/>
                  </a:lnTo>
                  <a:lnTo>
                    <a:pt x="194624" y="203115"/>
                  </a:lnTo>
                  <a:lnTo>
                    <a:pt x="204168" y="201206"/>
                  </a:lnTo>
                  <a:close/>
                </a:path>
                <a:path w="719455" h="560069">
                  <a:moveTo>
                    <a:pt x="716053" y="81673"/>
                  </a:moveTo>
                  <a:lnTo>
                    <a:pt x="359473" y="81673"/>
                  </a:lnTo>
                  <a:lnTo>
                    <a:pt x="382383" y="82179"/>
                  </a:lnTo>
                  <a:lnTo>
                    <a:pt x="404806" y="83672"/>
                  </a:lnTo>
                  <a:lnTo>
                    <a:pt x="426685" y="86115"/>
                  </a:lnTo>
                  <a:lnTo>
                    <a:pt x="447967" y="89471"/>
                  </a:lnTo>
                  <a:lnTo>
                    <a:pt x="447675" y="92417"/>
                  </a:lnTo>
                  <a:lnTo>
                    <a:pt x="447560" y="181063"/>
                  </a:lnTo>
                  <a:lnTo>
                    <a:pt x="492346" y="194684"/>
                  </a:lnTo>
                  <a:lnTo>
                    <a:pt x="561737" y="205339"/>
                  </a:lnTo>
                  <a:lnTo>
                    <a:pt x="592010" y="206476"/>
                  </a:lnTo>
                  <a:lnTo>
                    <a:pt x="605461" y="206241"/>
                  </a:lnTo>
                  <a:lnTo>
                    <a:pt x="618172" y="205578"/>
                  </a:lnTo>
                  <a:lnTo>
                    <a:pt x="630140" y="204547"/>
                  </a:lnTo>
                  <a:lnTo>
                    <a:pt x="641362" y="203212"/>
                  </a:lnTo>
                  <a:lnTo>
                    <a:pt x="664697" y="203212"/>
                  </a:lnTo>
                  <a:lnTo>
                    <a:pt x="663257" y="199491"/>
                  </a:lnTo>
                  <a:lnTo>
                    <a:pt x="683775" y="194464"/>
                  </a:lnTo>
                  <a:lnTo>
                    <a:pt x="699049" y="189557"/>
                  </a:lnTo>
                  <a:lnTo>
                    <a:pt x="708870" y="185682"/>
                  </a:lnTo>
                  <a:lnTo>
                    <a:pt x="713028" y="183756"/>
                  </a:lnTo>
                  <a:lnTo>
                    <a:pt x="718375" y="181063"/>
                  </a:lnTo>
                  <a:lnTo>
                    <a:pt x="718896" y="181063"/>
                  </a:lnTo>
                  <a:lnTo>
                    <a:pt x="718896" y="98463"/>
                  </a:lnTo>
                  <a:lnTo>
                    <a:pt x="716053" y="81673"/>
                  </a:lnTo>
                  <a:close/>
                </a:path>
                <a:path w="719455" h="560069">
                  <a:moveTo>
                    <a:pt x="359473" y="59969"/>
                  </a:moveTo>
                  <a:lnTo>
                    <a:pt x="335494" y="60513"/>
                  </a:lnTo>
                  <a:lnTo>
                    <a:pt x="312005" y="62115"/>
                  </a:lnTo>
                  <a:lnTo>
                    <a:pt x="289066" y="64727"/>
                  </a:lnTo>
                  <a:lnTo>
                    <a:pt x="266738" y="68300"/>
                  </a:lnTo>
                  <a:lnTo>
                    <a:pt x="452208" y="68300"/>
                  </a:lnTo>
                  <a:lnTo>
                    <a:pt x="429885" y="64727"/>
                  </a:lnTo>
                  <a:lnTo>
                    <a:pt x="406946" y="62115"/>
                  </a:lnTo>
                  <a:lnTo>
                    <a:pt x="383453" y="60513"/>
                  </a:lnTo>
                  <a:lnTo>
                    <a:pt x="359473" y="59969"/>
                  </a:lnTo>
                  <a:close/>
                </a:path>
                <a:path w="719455" h="560069">
                  <a:moveTo>
                    <a:pt x="523506" y="0"/>
                  </a:moveTo>
                  <a:lnTo>
                    <a:pt x="499498" y="9762"/>
                  </a:lnTo>
                  <a:lnTo>
                    <a:pt x="479004" y="25020"/>
                  </a:lnTo>
                  <a:lnTo>
                    <a:pt x="462936" y="44843"/>
                  </a:lnTo>
                  <a:lnTo>
                    <a:pt x="452208" y="68300"/>
                  </a:lnTo>
                  <a:lnTo>
                    <a:pt x="713790" y="68300"/>
                  </a:lnTo>
                  <a:lnTo>
                    <a:pt x="713193" y="64774"/>
                  </a:lnTo>
                  <a:lnTo>
                    <a:pt x="697322" y="35844"/>
                  </a:lnTo>
                  <a:lnTo>
                    <a:pt x="684134" y="23660"/>
                  </a:lnTo>
                  <a:lnTo>
                    <a:pt x="583234" y="23660"/>
                  </a:lnTo>
                  <a:lnTo>
                    <a:pt x="566367" y="22018"/>
                  </a:lnTo>
                  <a:lnTo>
                    <a:pt x="550594" y="17311"/>
                  </a:lnTo>
                  <a:lnTo>
                    <a:pt x="536209" y="9863"/>
                  </a:lnTo>
                  <a:lnTo>
                    <a:pt x="523506" y="0"/>
                  </a:lnTo>
                  <a:close/>
                </a:path>
                <a:path w="719455" h="560069">
                  <a:moveTo>
                    <a:pt x="195453" y="0"/>
                  </a:moveTo>
                  <a:lnTo>
                    <a:pt x="182748" y="9863"/>
                  </a:lnTo>
                  <a:lnTo>
                    <a:pt x="168355" y="17311"/>
                  </a:lnTo>
                  <a:lnTo>
                    <a:pt x="152570" y="22018"/>
                  </a:lnTo>
                  <a:lnTo>
                    <a:pt x="135686" y="23660"/>
                  </a:lnTo>
                  <a:lnTo>
                    <a:pt x="238094" y="23660"/>
                  </a:lnTo>
                  <a:lnTo>
                    <a:pt x="219437" y="9762"/>
                  </a:lnTo>
                  <a:lnTo>
                    <a:pt x="195453" y="0"/>
                  </a:lnTo>
                  <a:close/>
                </a:path>
                <a:path w="719455" h="560069">
                  <a:moveTo>
                    <a:pt x="642962" y="0"/>
                  </a:moveTo>
                  <a:lnTo>
                    <a:pt x="630269" y="9863"/>
                  </a:lnTo>
                  <a:lnTo>
                    <a:pt x="615880" y="17311"/>
                  </a:lnTo>
                  <a:lnTo>
                    <a:pt x="600100" y="22018"/>
                  </a:lnTo>
                  <a:lnTo>
                    <a:pt x="583234" y="23660"/>
                  </a:lnTo>
                  <a:lnTo>
                    <a:pt x="684134" y="23660"/>
                  </a:lnTo>
                  <a:lnTo>
                    <a:pt x="673254" y="13607"/>
                  </a:lnTo>
                  <a:lnTo>
                    <a:pt x="642962" y="0"/>
                  </a:lnTo>
                  <a:close/>
                </a:path>
              </a:pathLst>
            </a:custGeom>
            <a:solidFill>
              <a:srgbClr val="D32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880" y="2681220"/>
              <a:ext cx="159207" cy="159207"/>
            </a:xfrm>
            <a:prstGeom prst="rect">
              <a:avLst/>
            </a:prstGeom>
          </p:spPr>
        </p:pic>
      </p:grpSp>
      <p:sp>
        <p:nvSpPr>
          <p:cNvPr id="23" name="object 27"/>
          <p:cNvSpPr/>
          <p:nvPr/>
        </p:nvSpPr>
        <p:spPr>
          <a:xfrm>
            <a:off x="7497911" y="5388656"/>
            <a:ext cx="715010" cy="548640"/>
          </a:xfrm>
          <a:custGeom>
            <a:avLst/>
            <a:gdLst/>
            <a:ahLst/>
            <a:cxnLst/>
            <a:rect l="l" t="t" r="r" b="b"/>
            <a:pathLst>
              <a:path w="715010" h="548639">
                <a:moveTo>
                  <a:pt x="714311" y="382549"/>
                </a:moveTo>
                <a:lnTo>
                  <a:pt x="712749" y="375158"/>
                </a:lnTo>
                <a:lnTo>
                  <a:pt x="708494" y="368935"/>
                </a:lnTo>
                <a:lnTo>
                  <a:pt x="702386" y="364985"/>
                </a:lnTo>
                <a:lnTo>
                  <a:pt x="695223" y="363613"/>
                </a:lnTo>
                <a:lnTo>
                  <a:pt x="687793" y="365125"/>
                </a:lnTo>
                <a:lnTo>
                  <a:pt x="357251" y="506628"/>
                </a:lnTo>
                <a:lnTo>
                  <a:pt x="26708" y="365125"/>
                </a:lnTo>
                <a:lnTo>
                  <a:pt x="19316" y="363588"/>
                </a:lnTo>
                <a:lnTo>
                  <a:pt x="12166" y="364959"/>
                </a:lnTo>
                <a:lnTo>
                  <a:pt x="6045" y="368922"/>
                </a:lnTo>
                <a:lnTo>
                  <a:pt x="1752" y="375158"/>
                </a:lnTo>
                <a:lnTo>
                  <a:pt x="203" y="382549"/>
                </a:lnTo>
                <a:lnTo>
                  <a:pt x="1574" y="389712"/>
                </a:lnTo>
                <a:lnTo>
                  <a:pt x="5549" y="395833"/>
                </a:lnTo>
                <a:lnTo>
                  <a:pt x="11772" y="400126"/>
                </a:lnTo>
                <a:lnTo>
                  <a:pt x="357251" y="548017"/>
                </a:lnTo>
                <a:lnTo>
                  <a:pt x="702779" y="400126"/>
                </a:lnTo>
                <a:lnTo>
                  <a:pt x="709002" y="395833"/>
                </a:lnTo>
                <a:lnTo>
                  <a:pt x="712952" y="389712"/>
                </a:lnTo>
                <a:lnTo>
                  <a:pt x="714311" y="382549"/>
                </a:lnTo>
                <a:close/>
              </a:path>
              <a:path w="715010" h="548639">
                <a:moveTo>
                  <a:pt x="714311" y="306412"/>
                </a:moveTo>
                <a:lnTo>
                  <a:pt x="712749" y="299008"/>
                </a:lnTo>
                <a:lnTo>
                  <a:pt x="708494" y="292811"/>
                </a:lnTo>
                <a:lnTo>
                  <a:pt x="702386" y="288848"/>
                </a:lnTo>
                <a:lnTo>
                  <a:pt x="695223" y="287464"/>
                </a:lnTo>
                <a:lnTo>
                  <a:pt x="687793" y="289039"/>
                </a:lnTo>
                <a:lnTo>
                  <a:pt x="357251" y="430479"/>
                </a:lnTo>
                <a:lnTo>
                  <a:pt x="26708" y="289039"/>
                </a:lnTo>
                <a:lnTo>
                  <a:pt x="19316" y="287489"/>
                </a:lnTo>
                <a:lnTo>
                  <a:pt x="12166" y="288848"/>
                </a:lnTo>
                <a:lnTo>
                  <a:pt x="6045" y="292798"/>
                </a:lnTo>
                <a:lnTo>
                  <a:pt x="1752" y="299008"/>
                </a:lnTo>
                <a:lnTo>
                  <a:pt x="203" y="306412"/>
                </a:lnTo>
                <a:lnTo>
                  <a:pt x="1574" y="313588"/>
                </a:lnTo>
                <a:lnTo>
                  <a:pt x="5549" y="319709"/>
                </a:lnTo>
                <a:lnTo>
                  <a:pt x="11772" y="323977"/>
                </a:lnTo>
                <a:lnTo>
                  <a:pt x="357251" y="471868"/>
                </a:lnTo>
                <a:lnTo>
                  <a:pt x="702779" y="323977"/>
                </a:lnTo>
                <a:lnTo>
                  <a:pt x="709002" y="319709"/>
                </a:lnTo>
                <a:lnTo>
                  <a:pt x="712952" y="313588"/>
                </a:lnTo>
                <a:lnTo>
                  <a:pt x="714311" y="306412"/>
                </a:lnTo>
                <a:close/>
              </a:path>
              <a:path w="715010" h="548639">
                <a:moveTo>
                  <a:pt x="714311" y="230276"/>
                </a:moveTo>
                <a:lnTo>
                  <a:pt x="712749" y="222859"/>
                </a:lnTo>
                <a:lnTo>
                  <a:pt x="708494" y="216674"/>
                </a:lnTo>
                <a:lnTo>
                  <a:pt x="702386" y="212737"/>
                </a:lnTo>
                <a:lnTo>
                  <a:pt x="695223" y="211353"/>
                </a:lnTo>
                <a:lnTo>
                  <a:pt x="687793" y="212890"/>
                </a:lnTo>
                <a:lnTo>
                  <a:pt x="357251" y="354330"/>
                </a:lnTo>
                <a:lnTo>
                  <a:pt x="26708" y="212890"/>
                </a:lnTo>
                <a:lnTo>
                  <a:pt x="19316" y="211353"/>
                </a:lnTo>
                <a:lnTo>
                  <a:pt x="12166" y="212737"/>
                </a:lnTo>
                <a:lnTo>
                  <a:pt x="6045" y="216674"/>
                </a:lnTo>
                <a:lnTo>
                  <a:pt x="1752" y="222859"/>
                </a:lnTo>
                <a:lnTo>
                  <a:pt x="203" y="230276"/>
                </a:lnTo>
                <a:lnTo>
                  <a:pt x="1574" y="237451"/>
                </a:lnTo>
                <a:lnTo>
                  <a:pt x="5549" y="243598"/>
                </a:lnTo>
                <a:lnTo>
                  <a:pt x="11772" y="247891"/>
                </a:lnTo>
                <a:lnTo>
                  <a:pt x="357251" y="395795"/>
                </a:lnTo>
                <a:lnTo>
                  <a:pt x="702779" y="247891"/>
                </a:lnTo>
                <a:lnTo>
                  <a:pt x="709002" y="243598"/>
                </a:lnTo>
                <a:lnTo>
                  <a:pt x="712952" y="237451"/>
                </a:lnTo>
                <a:lnTo>
                  <a:pt x="714311" y="230276"/>
                </a:lnTo>
                <a:close/>
              </a:path>
              <a:path w="715010" h="548639">
                <a:moveTo>
                  <a:pt x="714489" y="155384"/>
                </a:moveTo>
                <a:lnTo>
                  <a:pt x="714298" y="147650"/>
                </a:lnTo>
                <a:lnTo>
                  <a:pt x="714184" y="139915"/>
                </a:lnTo>
                <a:lnTo>
                  <a:pt x="709282" y="133032"/>
                </a:lnTo>
                <a:lnTo>
                  <a:pt x="644474" y="108381"/>
                </a:lnTo>
                <a:lnTo>
                  <a:pt x="644474" y="149072"/>
                </a:lnTo>
                <a:lnTo>
                  <a:pt x="357251" y="271995"/>
                </a:lnTo>
                <a:lnTo>
                  <a:pt x="70015" y="149072"/>
                </a:lnTo>
                <a:lnTo>
                  <a:pt x="357251" y="39839"/>
                </a:lnTo>
                <a:lnTo>
                  <a:pt x="644474" y="149072"/>
                </a:lnTo>
                <a:lnTo>
                  <a:pt x="644474" y="108381"/>
                </a:lnTo>
                <a:lnTo>
                  <a:pt x="464324" y="39839"/>
                </a:lnTo>
                <a:lnTo>
                  <a:pt x="359664" y="0"/>
                </a:lnTo>
                <a:lnTo>
                  <a:pt x="354825" y="0"/>
                </a:lnTo>
                <a:lnTo>
                  <a:pt x="5207" y="133032"/>
                </a:lnTo>
                <a:lnTo>
                  <a:pt x="381" y="139915"/>
                </a:lnTo>
                <a:lnTo>
                  <a:pt x="0" y="155384"/>
                </a:lnTo>
                <a:lnTo>
                  <a:pt x="4584" y="162521"/>
                </a:lnTo>
                <a:lnTo>
                  <a:pt x="349808" y="310222"/>
                </a:lnTo>
                <a:lnTo>
                  <a:pt x="352158" y="311264"/>
                </a:lnTo>
                <a:lnTo>
                  <a:pt x="354711" y="311772"/>
                </a:lnTo>
                <a:lnTo>
                  <a:pt x="359854" y="311772"/>
                </a:lnTo>
                <a:lnTo>
                  <a:pt x="362331" y="311226"/>
                </a:lnTo>
                <a:lnTo>
                  <a:pt x="364744" y="310222"/>
                </a:lnTo>
                <a:lnTo>
                  <a:pt x="454075" y="271995"/>
                </a:lnTo>
                <a:lnTo>
                  <a:pt x="709904" y="162458"/>
                </a:lnTo>
                <a:lnTo>
                  <a:pt x="714489" y="1553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90607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74E68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ИНСТРУМЕНТЫ ТРАНСФОРМАЦИИ</a:t>
            </a:r>
            <a:endParaRPr lang="ru-RU" dirty="0"/>
          </a:p>
        </p:txBody>
      </p:sp>
      <p:grpSp>
        <p:nvGrpSpPr>
          <p:cNvPr id="4" name="object 7"/>
          <p:cNvGrpSpPr/>
          <p:nvPr/>
        </p:nvGrpSpPr>
        <p:grpSpPr>
          <a:xfrm>
            <a:off x="5256210" y="1196752"/>
            <a:ext cx="3888432" cy="5661248"/>
            <a:chOff x="6882421" y="0"/>
            <a:chExt cx="3810047" cy="7541895"/>
          </a:xfrm>
        </p:grpSpPr>
        <p:sp>
          <p:nvSpPr>
            <p:cNvPr id="5" name="object 8"/>
            <p:cNvSpPr/>
            <p:nvPr/>
          </p:nvSpPr>
          <p:spPr>
            <a:xfrm>
              <a:off x="6882421" y="0"/>
              <a:ext cx="3810000" cy="7541895"/>
            </a:xfrm>
            <a:custGeom>
              <a:avLst/>
              <a:gdLst/>
              <a:ahLst/>
              <a:cxnLst/>
              <a:rect l="l" t="t" r="r" b="b"/>
              <a:pathLst>
                <a:path w="3810000" h="7541895">
                  <a:moveTo>
                    <a:pt x="3809568" y="0"/>
                  </a:moveTo>
                  <a:lnTo>
                    <a:pt x="0" y="0"/>
                  </a:lnTo>
                  <a:lnTo>
                    <a:pt x="0" y="7541780"/>
                  </a:lnTo>
                  <a:lnTo>
                    <a:pt x="3809568" y="7541780"/>
                  </a:lnTo>
                  <a:lnTo>
                    <a:pt x="3809568" y="0"/>
                  </a:lnTo>
                  <a:close/>
                </a:path>
              </a:pathLst>
            </a:custGeom>
            <a:solidFill>
              <a:srgbClr val="EDE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/>
            <p:cNvSpPr/>
            <p:nvPr/>
          </p:nvSpPr>
          <p:spPr>
            <a:xfrm>
              <a:off x="9814899" y="8"/>
              <a:ext cx="877569" cy="1534795"/>
            </a:xfrm>
            <a:custGeom>
              <a:avLst/>
              <a:gdLst/>
              <a:ahLst/>
              <a:cxnLst/>
              <a:rect l="l" t="t" r="r" b="b"/>
              <a:pathLst>
                <a:path w="877570" h="1534795">
                  <a:moveTo>
                    <a:pt x="877100" y="0"/>
                  </a:moveTo>
                  <a:lnTo>
                    <a:pt x="0" y="0"/>
                  </a:lnTo>
                  <a:lnTo>
                    <a:pt x="877100" y="1534604"/>
                  </a:lnTo>
                  <a:lnTo>
                    <a:pt x="87710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3"/>
          <p:cNvSpPr/>
          <p:nvPr/>
        </p:nvSpPr>
        <p:spPr>
          <a:xfrm>
            <a:off x="33156" y="4978400"/>
            <a:ext cx="1078230" cy="1879600"/>
          </a:xfrm>
          <a:custGeom>
            <a:avLst/>
            <a:gdLst/>
            <a:ahLst/>
            <a:cxnLst/>
            <a:rect l="l" t="t" r="r" b="b"/>
            <a:pathLst>
              <a:path w="1078230" h="1879600">
                <a:moveTo>
                  <a:pt x="0" y="0"/>
                </a:moveTo>
                <a:lnTo>
                  <a:pt x="0" y="1879486"/>
                </a:lnTo>
                <a:lnTo>
                  <a:pt x="1078230" y="1879486"/>
                </a:lnTo>
                <a:lnTo>
                  <a:pt x="0" y="0"/>
                </a:lnTo>
                <a:close/>
              </a:path>
            </a:pathLst>
          </a:custGeom>
          <a:solidFill>
            <a:srgbClr val="3E4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5326" y="1059905"/>
            <a:ext cx="452120" cy="4585870"/>
          </a:xfrm>
          <a:prstGeom prst="rect">
            <a:avLst/>
          </a:prstGeom>
        </p:spPr>
        <p:txBody>
          <a:bodyPr vert="horz" wrap="square" lIns="0" tIns="408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19"/>
              </a:spcBef>
            </a:pPr>
            <a:r>
              <a:rPr lang="ru-RU" sz="4800" b="1" spc="-700" dirty="0">
                <a:solidFill>
                  <a:srgbClr val="3E4E6F"/>
                </a:solidFill>
                <a:latin typeface="Tahoma"/>
                <a:cs typeface="Tahoma"/>
              </a:rPr>
              <a:t>4</a:t>
            </a:r>
            <a:endParaRPr lang="ru-RU" sz="4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19"/>
              </a:spcBef>
            </a:pPr>
            <a:r>
              <a:rPr lang="ru-RU" sz="4800" b="1" spc="135" dirty="0" smtClean="0">
                <a:solidFill>
                  <a:srgbClr val="D32236"/>
                </a:solidFill>
                <a:latin typeface="Tahoma"/>
                <a:cs typeface="Tahoma"/>
              </a:rPr>
              <a:t>5</a:t>
            </a:r>
          </a:p>
          <a:p>
            <a:pPr marL="12700">
              <a:lnSpc>
                <a:spcPct val="100000"/>
              </a:lnSpc>
              <a:spcBef>
                <a:spcPts val="3219"/>
              </a:spcBef>
            </a:pPr>
            <a:r>
              <a:rPr lang="ru-RU" sz="4800" b="1" spc="135" dirty="0">
                <a:solidFill>
                  <a:srgbClr val="D32236"/>
                </a:solidFill>
                <a:latin typeface="Tahoma"/>
                <a:cs typeface="Tahoma"/>
              </a:rPr>
              <a:t>6</a:t>
            </a:r>
            <a:endParaRPr lang="ru-RU" sz="4800" b="1" spc="210" dirty="0" smtClean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lang="ru-RU" sz="4800" b="1" spc="210" dirty="0">
                <a:solidFill>
                  <a:schemeClr val="tx2"/>
                </a:solidFill>
                <a:latin typeface="Tahoma"/>
                <a:cs typeface="Tahoma"/>
              </a:rPr>
              <a:t>7</a:t>
            </a:r>
            <a:endParaRPr sz="4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0402C2-FBDB-4F41-AD8C-1691E72A910D}"/>
              </a:ext>
            </a:extLst>
          </p:cNvPr>
          <p:cNvSpPr txBox="1"/>
          <p:nvPr/>
        </p:nvSpPr>
        <p:spPr>
          <a:xfrm>
            <a:off x="1835696" y="1480410"/>
            <a:ext cx="68611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434"/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Диагностика профессиональных </a:t>
            </a:r>
            <a:r>
              <a:rPr lang="ru-RU" sz="1600" spc="141" dirty="0">
                <a:latin typeface="Calibri" panose="020F0502020204030204" pitchFamily="34" charset="0"/>
                <a:cs typeface="Calibri" panose="020F0502020204030204" pitchFamily="34" charset="0"/>
              </a:rPr>
              <a:t>компетенций </a:t>
            </a:r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слушателей на ЦПК</a:t>
            </a:r>
            <a:endParaRPr lang="en-US" sz="1600" spc="14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481AA1-4F2D-41FC-AF7D-28B9F37FD8D2}"/>
              </a:ext>
            </a:extLst>
          </p:cNvPr>
          <p:cNvSpPr txBox="1"/>
          <p:nvPr/>
        </p:nvSpPr>
        <p:spPr>
          <a:xfrm>
            <a:off x="2016546" y="2714684"/>
            <a:ext cx="51125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434"/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</a:t>
            </a:r>
            <a:r>
              <a:rPr lang="ru-RU" sz="1600" spc="141" dirty="0"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образовательные маршруты</a:t>
            </a:r>
            <a:endParaRPr lang="en-US" sz="1600" spc="14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481AA1-4F2D-41FC-AF7D-28B9F37FD8D2}"/>
              </a:ext>
            </a:extLst>
          </p:cNvPr>
          <p:cNvSpPr txBox="1"/>
          <p:nvPr/>
        </p:nvSpPr>
        <p:spPr>
          <a:xfrm>
            <a:off x="1558825" y="3654108"/>
            <a:ext cx="74207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1828434"/>
            <a:r>
              <a:rPr lang="ru-RU" sz="1600" spc="14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 новых программ ПК под приоритетные проекты</a:t>
            </a:r>
          </a:p>
          <a:p>
            <a:pPr algn="just" defTabSz="1828434"/>
            <a:r>
              <a:rPr lang="ru-RU" sz="1600" b="1" spc="14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  <a:r>
              <a:rPr lang="ru-RU" sz="1600" spc="14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модульных программ (например, для педагогов с различным опытом работы- молодой, опытный, педагог-наставник)</a:t>
            </a:r>
            <a:endParaRPr lang="en-US" sz="1600" spc="14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1BF625-3405-4B44-B8AE-D6881642C685}"/>
              </a:ext>
            </a:extLst>
          </p:cNvPr>
          <p:cNvSpPr txBox="1"/>
          <p:nvPr/>
        </p:nvSpPr>
        <p:spPr>
          <a:xfrm>
            <a:off x="1684495" y="4947623"/>
            <a:ext cx="7143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434"/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Работа с Цифровой экосистемой ДПО (федеральный реестр Академии </a:t>
            </a:r>
            <a:r>
              <a:rPr lang="ru-RU" sz="1600" spc="141" dirty="0" err="1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600" spc="14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инпросвещения</a:t>
            </a:r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spc="14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1BF625-3405-4B44-B8AE-D6881642C685}"/>
              </a:ext>
            </a:extLst>
          </p:cNvPr>
          <p:cNvSpPr txBox="1"/>
          <p:nvPr/>
        </p:nvSpPr>
        <p:spPr>
          <a:xfrm>
            <a:off x="885326" y="5548127"/>
            <a:ext cx="794978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1828434"/>
            <a:r>
              <a:rPr lang="ru-RU" sz="1600" b="1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Предложение-</a:t>
            </a:r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 внести в показали эффективности работы, показатель «Разработки и реализации ДПП» для авторов-руководителей программ ДПП» или  2 профильных ст. методиста  (ЕНЦ и ГЦ) в ОДПП</a:t>
            </a:r>
          </a:p>
          <a:p>
            <a:pPr algn="just" defTabSz="1828434"/>
            <a:r>
              <a:rPr lang="ru-RU" sz="1600" b="1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Предложение </a:t>
            </a:r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600" u="sng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семинар</a:t>
            </a:r>
            <a:r>
              <a:rPr lang="ru-RU" sz="1600" spc="141" dirty="0" smtClean="0">
                <a:latin typeface="Calibri" panose="020F0502020204030204" pitchFamily="34" charset="0"/>
                <a:cs typeface="Calibri" panose="020F0502020204030204" pitchFamily="34" charset="0"/>
              </a:rPr>
              <a:t> месяца (орг. встреча с руководителями ДПП- первая неделя каждого месяца)</a:t>
            </a:r>
            <a:endParaRPr lang="en-US" sz="1600" spc="14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51"/>
            <a:ext cx="9144000" cy="7766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6" tIns="24493" rIns="48986" bIns="24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64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0464"/>
            <a:ext cx="9144000" cy="290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6" tIns="24493" rIns="48986" bIns="24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64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095" y="980961"/>
            <a:ext cx="5869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ПЛАН-ГРАФИК ПОВЫШЕНИЯ КВАЛИФИКАЦИИ</a:t>
            </a:r>
          </a:p>
          <a:p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2022/2023 УЧЕБНЫЙ ГОД</a:t>
            </a:r>
          </a:p>
        </p:txBody>
      </p:sp>
      <p:graphicFrame>
        <p:nvGraphicFramePr>
          <p:cNvPr id="2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37007"/>
              </p:ext>
            </p:extLst>
          </p:nvPr>
        </p:nvGraphicFramePr>
        <p:xfrm>
          <a:off x="349178" y="1757615"/>
          <a:ext cx="8550968" cy="2614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9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  <a:gridCol w="160936"/>
              </a:tblGrid>
              <a:tr h="236292">
                <a:tc gridSpan="6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Сентябрь</a:t>
                      </a:r>
                      <a:r>
                        <a:rPr sz="6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Октябрь</a:t>
                      </a:r>
                      <a:r>
                        <a:rPr sz="6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Ноябрь</a:t>
                      </a:r>
                      <a:r>
                        <a:rPr sz="6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Декабрь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Январь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0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Февр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10" dirty="0" err="1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</a:t>
                      </a:r>
                      <a:r>
                        <a:rPr sz="600" b="1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Март</a:t>
                      </a:r>
                      <a:r>
                        <a:rPr sz="6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1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Апрель</a:t>
                      </a: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2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Май</a:t>
                      </a:r>
                      <a:r>
                        <a:rPr sz="6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2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Июнь</a:t>
                      </a:r>
                      <a:r>
                        <a:rPr sz="6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600" b="1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739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628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ПН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ВТ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36292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ЧТ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ПТ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3629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СБ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ВС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5D7D8"/>
                    </a:solidFill>
                  </a:tcPr>
                </a:tc>
              </a:tr>
              <a:tr h="251428">
                <a:tc gridSpan="1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6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600" b="1" spc="4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«Современная школа»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6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600" b="1" spc="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600" b="1" spc="4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600" b="1" spc="4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«ЦОС». 3. </a:t>
                      </a:r>
                      <a:r>
                        <a:rPr lang="ru-RU" sz="600" b="1" spc="4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«Молодые профессионалы»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6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600" b="1" spc="1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600" b="1" spc="4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.«Воспитание».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6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spc="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600" b="1" spc="4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600" b="1" spc="4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Успех каждого ребенка»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6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spc="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600" b="1" spc="4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600" b="1" spc="4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«Инклюзия»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7181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6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40AD49"/>
                    </a:solidFill>
                  </a:tcPr>
                </a:tc>
              </a:tr>
              <a:tr h="236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3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51"/>
            <a:ext cx="9144000" cy="7766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6" tIns="24493" rIns="48986" bIns="24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64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0464"/>
            <a:ext cx="9144000" cy="290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6" tIns="24493" rIns="48986" bIns="24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64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095" y="1162874"/>
            <a:ext cx="586921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1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</a:t>
            </a:r>
            <a:r>
              <a:rPr lang="ru-RU" sz="171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ПРОЕКТОВ</a:t>
            </a:r>
            <a:endParaRPr lang="ru-RU" sz="171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95" y="1782891"/>
            <a:ext cx="5869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ГОД 2022/2023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113" y="2290883"/>
            <a:ext cx="1639286" cy="389081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Современная ШКОЛА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603" y="2142509"/>
            <a:ext cx="1639286" cy="685829"/>
          </a:xfrm>
          <a:prstGeom prst="rect">
            <a:avLst/>
          </a:prstGeom>
          <a:solidFill>
            <a:srgbClr val="40AD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ЦОС. </a:t>
            </a:r>
          </a:p>
          <a:p>
            <a:pPr algn="ctr"/>
            <a:endParaRPr lang="ru-RU" sz="964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964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</a:t>
            </a:r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9094" y="2365070"/>
            <a:ext cx="1639286" cy="24070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ВОСПИТАНИЕ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584" y="2290883"/>
            <a:ext cx="1639286" cy="389081"/>
          </a:xfrm>
          <a:prstGeom prst="rect">
            <a:avLst/>
          </a:prstGeom>
          <a:solidFill>
            <a:srgbClr val="D2232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УСПЕХ КАЖДОГО РЕБЕНКА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8074" y="2365070"/>
            <a:ext cx="1639286" cy="240707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ИНКЛЮЗИЯ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113" y="4013633"/>
            <a:ext cx="1639286" cy="53745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1-я неделя. </a:t>
            </a:r>
            <a:r>
              <a:rPr lang="ru-RU" sz="964" u="sng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9603" y="4013633"/>
            <a:ext cx="1639286" cy="537455"/>
          </a:xfrm>
          <a:prstGeom prst="rect">
            <a:avLst/>
          </a:prstGeom>
          <a:solidFill>
            <a:srgbClr val="40AD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2-я неделя</a:t>
            </a:r>
          </a:p>
          <a:p>
            <a:pPr algn="ctr"/>
            <a:r>
              <a:rPr lang="ru-RU" sz="964" u="sng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964" u="sng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обнОвлЁнных</a:t>
            </a:r>
            <a:r>
              <a:rPr lang="ru-RU" sz="964" u="sng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ФГОС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9094" y="3939446"/>
            <a:ext cx="1639286" cy="685829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3-я неделя</a:t>
            </a:r>
          </a:p>
          <a:p>
            <a:pPr algn="ctr"/>
            <a:r>
              <a:rPr lang="ru-RU" sz="964" u="sng" cap="all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  <a:r>
              <a:rPr lang="ru-RU" sz="964" u="sng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ДОШКОЛЬНОГО ОБРАЗОВАНИЯ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8584" y="3939446"/>
            <a:ext cx="1639286" cy="685829"/>
          </a:xfrm>
          <a:prstGeom prst="rect">
            <a:avLst/>
          </a:prstGeom>
          <a:solidFill>
            <a:srgbClr val="D2232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4-я неделя</a:t>
            </a:r>
          </a:p>
          <a:p>
            <a:pPr algn="ctr"/>
            <a:r>
              <a:rPr lang="ru-RU" sz="964" u="sng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ЭФФЕКТИВНОГО УПРАВЛЕНИЯ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8074" y="4087820"/>
            <a:ext cx="1639286" cy="389081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964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5-я неделя</a:t>
            </a:r>
          </a:p>
          <a:p>
            <a:pPr algn="ctr"/>
            <a:r>
              <a:rPr lang="ru-RU" sz="964" u="sng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500+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843" y="3542262"/>
            <a:ext cx="5869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ПЕРВОГО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МОДУЛЯ</a:t>
            </a:r>
            <a:endParaRPr lang="ru-RU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 rot="10800000">
            <a:off x="91386" y="3465289"/>
            <a:ext cx="9052614" cy="1836342"/>
          </a:xfrm>
          <a:custGeom>
            <a:avLst/>
            <a:gdLst>
              <a:gd name="connsiteX0" fmla="*/ 0 w 16898212"/>
              <a:gd name="connsiteY0" fmla="*/ 0 h 2641293"/>
              <a:gd name="connsiteX1" fmla="*/ 9857290 w 16898212"/>
              <a:gd name="connsiteY1" fmla="*/ 0 h 2641293"/>
              <a:gd name="connsiteX2" fmla="*/ 9857290 w 16898212"/>
              <a:gd name="connsiteY2" fmla="*/ 0 h 2641293"/>
              <a:gd name="connsiteX3" fmla="*/ 14081843 w 16898212"/>
              <a:gd name="connsiteY3" fmla="*/ 0 h 2641293"/>
              <a:gd name="connsiteX4" fmla="*/ 16898212 w 16898212"/>
              <a:gd name="connsiteY4" fmla="*/ 0 h 2641293"/>
              <a:gd name="connsiteX5" fmla="*/ 16898212 w 16898212"/>
              <a:gd name="connsiteY5" fmla="*/ 1540754 h 2641293"/>
              <a:gd name="connsiteX6" fmla="*/ 16898212 w 16898212"/>
              <a:gd name="connsiteY6" fmla="*/ 1540754 h 2641293"/>
              <a:gd name="connsiteX7" fmla="*/ 16898212 w 16898212"/>
              <a:gd name="connsiteY7" fmla="*/ 2201078 h 2641293"/>
              <a:gd name="connsiteX8" fmla="*/ 16898212 w 16898212"/>
              <a:gd name="connsiteY8" fmla="*/ 2641293 h 2641293"/>
              <a:gd name="connsiteX9" fmla="*/ 14081843 w 16898212"/>
              <a:gd name="connsiteY9" fmla="*/ 2641293 h 2641293"/>
              <a:gd name="connsiteX10" fmla="*/ 13431544 w 16898212"/>
              <a:gd name="connsiteY10" fmla="*/ 3629718 h 2641293"/>
              <a:gd name="connsiteX11" fmla="*/ 9857290 w 16898212"/>
              <a:gd name="connsiteY11" fmla="*/ 2641293 h 2641293"/>
              <a:gd name="connsiteX12" fmla="*/ 0 w 16898212"/>
              <a:gd name="connsiteY12" fmla="*/ 2641293 h 2641293"/>
              <a:gd name="connsiteX13" fmla="*/ 0 w 16898212"/>
              <a:gd name="connsiteY13" fmla="*/ 2201078 h 2641293"/>
              <a:gd name="connsiteX14" fmla="*/ 0 w 16898212"/>
              <a:gd name="connsiteY14" fmla="*/ 1540754 h 2641293"/>
              <a:gd name="connsiteX15" fmla="*/ 0 w 16898212"/>
              <a:gd name="connsiteY15" fmla="*/ 1540754 h 2641293"/>
              <a:gd name="connsiteX16" fmla="*/ 0 w 16898212"/>
              <a:gd name="connsiteY16" fmla="*/ 0 h 2641293"/>
              <a:gd name="connsiteX0" fmla="*/ 0 w 16898212"/>
              <a:gd name="connsiteY0" fmla="*/ 0 h 3629718"/>
              <a:gd name="connsiteX1" fmla="*/ 9857290 w 16898212"/>
              <a:gd name="connsiteY1" fmla="*/ 0 h 3629718"/>
              <a:gd name="connsiteX2" fmla="*/ 9857290 w 16898212"/>
              <a:gd name="connsiteY2" fmla="*/ 0 h 3629718"/>
              <a:gd name="connsiteX3" fmla="*/ 14081843 w 16898212"/>
              <a:gd name="connsiteY3" fmla="*/ 0 h 3629718"/>
              <a:gd name="connsiteX4" fmla="*/ 16898212 w 16898212"/>
              <a:gd name="connsiteY4" fmla="*/ 0 h 3629718"/>
              <a:gd name="connsiteX5" fmla="*/ 16898212 w 16898212"/>
              <a:gd name="connsiteY5" fmla="*/ 1540754 h 3629718"/>
              <a:gd name="connsiteX6" fmla="*/ 16898212 w 16898212"/>
              <a:gd name="connsiteY6" fmla="*/ 1540754 h 3629718"/>
              <a:gd name="connsiteX7" fmla="*/ 16898212 w 16898212"/>
              <a:gd name="connsiteY7" fmla="*/ 2201078 h 3629718"/>
              <a:gd name="connsiteX8" fmla="*/ 16898212 w 16898212"/>
              <a:gd name="connsiteY8" fmla="*/ 2641293 h 3629718"/>
              <a:gd name="connsiteX9" fmla="*/ 15922518 w 16898212"/>
              <a:gd name="connsiteY9" fmla="*/ 2629417 h 3629718"/>
              <a:gd name="connsiteX10" fmla="*/ 13431544 w 16898212"/>
              <a:gd name="connsiteY10" fmla="*/ 3629718 h 3629718"/>
              <a:gd name="connsiteX11" fmla="*/ 9857290 w 16898212"/>
              <a:gd name="connsiteY11" fmla="*/ 2641293 h 3629718"/>
              <a:gd name="connsiteX12" fmla="*/ 0 w 16898212"/>
              <a:gd name="connsiteY12" fmla="*/ 2641293 h 3629718"/>
              <a:gd name="connsiteX13" fmla="*/ 0 w 16898212"/>
              <a:gd name="connsiteY13" fmla="*/ 2201078 h 3629718"/>
              <a:gd name="connsiteX14" fmla="*/ 0 w 16898212"/>
              <a:gd name="connsiteY14" fmla="*/ 1540754 h 3629718"/>
              <a:gd name="connsiteX15" fmla="*/ 0 w 16898212"/>
              <a:gd name="connsiteY15" fmla="*/ 1540754 h 3629718"/>
              <a:gd name="connsiteX16" fmla="*/ 0 w 16898212"/>
              <a:gd name="connsiteY16" fmla="*/ 0 h 3629718"/>
              <a:gd name="connsiteX0" fmla="*/ 0 w 16898212"/>
              <a:gd name="connsiteY0" fmla="*/ 0 h 3427838"/>
              <a:gd name="connsiteX1" fmla="*/ 9857290 w 16898212"/>
              <a:gd name="connsiteY1" fmla="*/ 0 h 3427838"/>
              <a:gd name="connsiteX2" fmla="*/ 9857290 w 16898212"/>
              <a:gd name="connsiteY2" fmla="*/ 0 h 3427838"/>
              <a:gd name="connsiteX3" fmla="*/ 14081843 w 16898212"/>
              <a:gd name="connsiteY3" fmla="*/ 0 h 3427838"/>
              <a:gd name="connsiteX4" fmla="*/ 16898212 w 16898212"/>
              <a:gd name="connsiteY4" fmla="*/ 0 h 3427838"/>
              <a:gd name="connsiteX5" fmla="*/ 16898212 w 16898212"/>
              <a:gd name="connsiteY5" fmla="*/ 1540754 h 3427838"/>
              <a:gd name="connsiteX6" fmla="*/ 16898212 w 16898212"/>
              <a:gd name="connsiteY6" fmla="*/ 1540754 h 3427838"/>
              <a:gd name="connsiteX7" fmla="*/ 16898212 w 16898212"/>
              <a:gd name="connsiteY7" fmla="*/ 2201078 h 3427838"/>
              <a:gd name="connsiteX8" fmla="*/ 16898212 w 16898212"/>
              <a:gd name="connsiteY8" fmla="*/ 2641293 h 3427838"/>
              <a:gd name="connsiteX9" fmla="*/ 15922518 w 16898212"/>
              <a:gd name="connsiteY9" fmla="*/ 2629417 h 3427838"/>
              <a:gd name="connsiteX10" fmla="*/ 16020365 w 16898212"/>
              <a:gd name="connsiteY10" fmla="*/ 3427838 h 3427838"/>
              <a:gd name="connsiteX11" fmla="*/ 9857290 w 16898212"/>
              <a:gd name="connsiteY11" fmla="*/ 2641293 h 3427838"/>
              <a:gd name="connsiteX12" fmla="*/ 0 w 16898212"/>
              <a:gd name="connsiteY12" fmla="*/ 2641293 h 3427838"/>
              <a:gd name="connsiteX13" fmla="*/ 0 w 16898212"/>
              <a:gd name="connsiteY13" fmla="*/ 2201078 h 3427838"/>
              <a:gd name="connsiteX14" fmla="*/ 0 w 16898212"/>
              <a:gd name="connsiteY14" fmla="*/ 1540754 h 3427838"/>
              <a:gd name="connsiteX15" fmla="*/ 0 w 16898212"/>
              <a:gd name="connsiteY15" fmla="*/ 1540754 h 3427838"/>
              <a:gd name="connsiteX16" fmla="*/ 0 w 16898212"/>
              <a:gd name="connsiteY16" fmla="*/ 0 h 3427838"/>
              <a:gd name="connsiteX0" fmla="*/ 0 w 16898212"/>
              <a:gd name="connsiteY0" fmla="*/ 0 h 3427838"/>
              <a:gd name="connsiteX1" fmla="*/ 9857290 w 16898212"/>
              <a:gd name="connsiteY1" fmla="*/ 0 h 3427838"/>
              <a:gd name="connsiteX2" fmla="*/ 9857290 w 16898212"/>
              <a:gd name="connsiteY2" fmla="*/ 0 h 3427838"/>
              <a:gd name="connsiteX3" fmla="*/ 14081843 w 16898212"/>
              <a:gd name="connsiteY3" fmla="*/ 0 h 3427838"/>
              <a:gd name="connsiteX4" fmla="*/ 16898212 w 16898212"/>
              <a:gd name="connsiteY4" fmla="*/ 0 h 3427838"/>
              <a:gd name="connsiteX5" fmla="*/ 16898212 w 16898212"/>
              <a:gd name="connsiteY5" fmla="*/ 1540754 h 3427838"/>
              <a:gd name="connsiteX6" fmla="*/ 16898212 w 16898212"/>
              <a:gd name="connsiteY6" fmla="*/ 1540754 h 3427838"/>
              <a:gd name="connsiteX7" fmla="*/ 16898212 w 16898212"/>
              <a:gd name="connsiteY7" fmla="*/ 2201078 h 3427838"/>
              <a:gd name="connsiteX8" fmla="*/ 16898212 w 16898212"/>
              <a:gd name="connsiteY8" fmla="*/ 2641293 h 3427838"/>
              <a:gd name="connsiteX9" fmla="*/ 15922518 w 16898212"/>
              <a:gd name="connsiteY9" fmla="*/ 2629417 h 3427838"/>
              <a:gd name="connsiteX10" fmla="*/ 16020365 w 16898212"/>
              <a:gd name="connsiteY10" fmla="*/ 3427838 h 3427838"/>
              <a:gd name="connsiteX11" fmla="*/ 15319939 w 16898212"/>
              <a:gd name="connsiteY11" fmla="*/ 2665043 h 3427838"/>
              <a:gd name="connsiteX12" fmla="*/ 0 w 16898212"/>
              <a:gd name="connsiteY12" fmla="*/ 2641293 h 3427838"/>
              <a:gd name="connsiteX13" fmla="*/ 0 w 16898212"/>
              <a:gd name="connsiteY13" fmla="*/ 2201078 h 3427838"/>
              <a:gd name="connsiteX14" fmla="*/ 0 w 16898212"/>
              <a:gd name="connsiteY14" fmla="*/ 1540754 h 3427838"/>
              <a:gd name="connsiteX15" fmla="*/ 0 w 16898212"/>
              <a:gd name="connsiteY15" fmla="*/ 1540754 h 3427838"/>
              <a:gd name="connsiteX16" fmla="*/ 0 w 16898212"/>
              <a:gd name="connsiteY16" fmla="*/ 0 h 3427838"/>
              <a:gd name="connsiteX0" fmla="*/ 0 w 16898212"/>
              <a:gd name="connsiteY0" fmla="*/ 0 h 3427838"/>
              <a:gd name="connsiteX1" fmla="*/ 9857290 w 16898212"/>
              <a:gd name="connsiteY1" fmla="*/ 0 h 3427838"/>
              <a:gd name="connsiteX2" fmla="*/ 9857290 w 16898212"/>
              <a:gd name="connsiteY2" fmla="*/ 0 h 3427838"/>
              <a:gd name="connsiteX3" fmla="*/ 14081843 w 16898212"/>
              <a:gd name="connsiteY3" fmla="*/ 0 h 3427838"/>
              <a:gd name="connsiteX4" fmla="*/ 16898212 w 16898212"/>
              <a:gd name="connsiteY4" fmla="*/ 0 h 3427838"/>
              <a:gd name="connsiteX5" fmla="*/ 16898212 w 16898212"/>
              <a:gd name="connsiteY5" fmla="*/ 1540754 h 3427838"/>
              <a:gd name="connsiteX6" fmla="*/ 16898212 w 16898212"/>
              <a:gd name="connsiteY6" fmla="*/ 1540754 h 3427838"/>
              <a:gd name="connsiteX7" fmla="*/ 16898212 w 16898212"/>
              <a:gd name="connsiteY7" fmla="*/ 2201078 h 3427838"/>
              <a:gd name="connsiteX8" fmla="*/ 16898212 w 16898212"/>
              <a:gd name="connsiteY8" fmla="*/ 2641293 h 3427838"/>
              <a:gd name="connsiteX9" fmla="*/ 16036818 w 16898212"/>
              <a:gd name="connsiteY9" fmla="*/ 2654817 h 3427838"/>
              <a:gd name="connsiteX10" fmla="*/ 16020365 w 16898212"/>
              <a:gd name="connsiteY10" fmla="*/ 3427838 h 3427838"/>
              <a:gd name="connsiteX11" fmla="*/ 15319939 w 16898212"/>
              <a:gd name="connsiteY11" fmla="*/ 2665043 h 3427838"/>
              <a:gd name="connsiteX12" fmla="*/ 0 w 16898212"/>
              <a:gd name="connsiteY12" fmla="*/ 2641293 h 3427838"/>
              <a:gd name="connsiteX13" fmla="*/ 0 w 16898212"/>
              <a:gd name="connsiteY13" fmla="*/ 2201078 h 3427838"/>
              <a:gd name="connsiteX14" fmla="*/ 0 w 16898212"/>
              <a:gd name="connsiteY14" fmla="*/ 1540754 h 3427838"/>
              <a:gd name="connsiteX15" fmla="*/ 0 w 16898212"/>
              <a:gd name="connsiteY15" fmla="*/ 1540754 h 3427838"/>
              <a:gd name="connsiteX16" fmla="*/ 0 w 16898212"/>
              <a:gd name="connsiteY16" fmla="*/ 0 h 3427838"/>
              <a:gd name="connsiteX0" fmla="*/ 0 w 16898212"/>
              <a:gd name="connsiteY0" fmla="*/ 0 h 3427838"/>
              <a:gd name="connsiteX1" fmla="*/ 9857290 w 16898212"/>
              <a:gd name="connsiteY1" fmla="*/ 0 h 3427838"/>
              <a:gd name="connsiteX2" fmla="*/ 9857290 w 16898212"/>
              <a:gd name="connsiteY2" fmla="*/ 0 h 3427838"/>
              <a:gd name="connsiteX3" fmla="*/ 14081843 w 16898212"/>
              <a:gd name="connsiteY3" fmla="*/ 0 h 3427838"/>
              <a:gd name="connsiteX4" fmla="*/ 16898212 w 16898212"/>
              <a:gd name="connsiteY4" fmla="*/ 0 h 3427838"/>
              <a:gd name="connsiteX5" fmla="*/ 16898212 w 16898212"/>
              <a:gd name="connsiteY5" fmla="*/ 1540754 h 3427838"/>
              <a:gd name="connsiteX6" fmla="*/ 16898212 w 16898212"/>
              <a:gd name="connsiteY6" fmla="*/ 1540754 h 3427838"/>
              <a:gd name="connsiteX7" fmla="*/ 16898212 w 16898212"/>
              <a:gd name="connsiteY7" fmla="*/ 2201078 h 3427838"/>
              <a:gd name="connsiteX8" fmla="*/ 16898212 w 16898212"/>
              <a:gd name="connsiteY8" fmla="*/ 2641293 h 3427838"/>
              <a:gd name="connsiteX9" fmla="*/ 16017768 w 16898212"/>
              <a:gd name="connsiteY9" fmla="*/ 2629417 h 3427838"/>
              <a:gd name="connsiteX10" fmla="*/ 16020365 w 16898212"/>
              <a:gd name="connsiteY10" fmla="*/ 3427838 h 3427838"/>
              <a:gd name="connsiteX11" fmla="*/ 15319939 w 16898212"/>
              <a:gd name="connsiteY11" fmla="*/ 2665043 h 3427838"/>
              <a:gd name="connsiteX12" fmla="*/ 0 w 16898212"/>
              <a:gd name="connsiteY12" fmla="*/ 2641293 h 3427838"/>
              <a:gd name="connsiteX13" fmla="*/ 0 w 16898212"/>
              <a:gd name="connsiteY13" fmla="*/ 2201078 h 3427838"/>
              <a:gd name="connsiteX14" fmla="*/ 0 w 16898212"/>
              <a:gd name="connsiteY14" fmla="*/ 1540754 h 3427838"/>
              <a:gd name="connsiteX15" fmla="*/ 0 w 16898212"/>
              <a:gd name="connsiteY15" fmla="*/ 1540754 h 3427838"/>
              <a:gd name="connsiteX16" fmla="*/ 0 w 16898212"/>
              <a:gd name="connsiteY16" fmla="*/ 0 h 3427838"/>
              <a:gd name="connsiteX0" fmla="*/ 0 w 16898212"/>
              <a:gd name="connsiteY0" fmla="*/ 0 h 3427838"/>
              <a:gd name="connsiteX1" fmla="*/ 9857290 w 16898212"/>
              <a:gd name="connsiteY1" fmla="*/ 0 h 3427838"/>
              <a:gd name="connsiteX2" fmla="*/ 9857290 w 16898212"/>
              <a:gd name="connsiteY2" fmla="*/ 0 h 3427838"/>
              <a:gd name="connsiteX3" fmla="*/ 14081843 w 16898212"/>
              <a:gd name="connsiteY3" fmla="*/ 0 h 3427838"/>
              <a:gd name="connsiteX4" fmla="*/ 16898212 w 16898212"/>
              <a:gd name="connsiteY4" fmla="*/ 0 h 3427838"/>
              <a:gd name="connsiteX5" fmla="*/ 16898212 w 16898212"/>
              <a:gd name="connsiteY5" fmla="*/ 1540754 h 3427838"/>
              <a:gd name="connsiteX6" fmla="*/ 16898212 w 16898212"/>
              <a:gd name="connsiteY6" fmla="*/ 1540754 h 3427838"/>
              <a:gd name="connsiteX7" fmla="*/ 16898212 w 16898212"/>
              <a:gd name="connsiteY7" fmla="*/ 2201078 h 3427838"/>
              <a:gd name="connsiteX8" fmla="*/ 16898212 w 16898212"/>
              <a:gd name="connsiteY8" fmla="*/ 2641293 h 3427838"/>
              <a:gd name="connsiteX9" fmla="*/ 16011418 w 16898212"/>
              <a:gd name="connsiteY9" fmla="*/ 2654817 h 3427838"/>
              <a:gd name="connsiteX10" fmla="*/ 16020365 w 16898212"/>
              <a:gd name="connsiteY10" fmla="*/ 3427838 h 3427838"/>
              <a:gd name="connsiteX11" fmla="*/ 15319939 w 16898212"/>
              <a:gd name="connsiteY11" fmla="*/ 2665043 h 3427838"/>
              <a:gd name="connsiteX12" fmla="*/ 0 w 16898212"/>
              <a:gd name="connsiteY12" fmla="*/ 2641293 h 3427838"/>
              <a:gd name="connsiteX13" fmla="*/ 0 w 16898212"/>
              <a:gd name="connsiteY13" fmla="*/ 2201078 h 3427838"/>
              <a:gd name="connsiteX14" fmla="*/ 0 w 16898212"/>
              <a:gd name="connsiteY14" fmla="*/ 1540754 h 3427838"/>
              <a:gd name="connsiteX15" fmla="*/ 0 w 16898212"/>
              <a:gd name="connsiteY15" fmla="*/ 1540754 h 3427838"/>
              <a:gd name="connsiteX16" fmla="*/ 0 w 16898212"/>
              <a:gd name="connsiteY16" fmla="*/ 0 h 3427838"/>
              <a:gd name="connsiteX0" fmla="*/ 0 w 16898212"/>
              <a:gd name="connsiteY0" fmla="*/ 0 h 3427838"/>
              <a:gd name="connsiteX1" fmla="*/ 9857290 w 16898212"/>
              <a:gd name="connsiteY1" fmla="*/ 0 h 3427838"/>
              <a:gd name="connsiteX2" fmla="*/ 9857290 w 16898212"/>
              <a:gd name="connsiteY2" fmla="*/ 0 h 3427838"/>
              <a:gd name="connsiteX3" fmla="*/ 14081843 w 16898212"/>
              <a:gd name="connsiteY3" fmla="*/ 0 h 3427838"/>
              <a:gd name="connsiteX4" fmla="*/ 16898212 w 16898212"/>
              <a:gd name="connsiteY4" fmla="*/ 0 h 3427838"/>
              <a:gd name="connsiteX5" fmla="*/ 16898212 w 16898212"/>
              <a:gd name="connsiteY5" fmla="*/ 1540754 h 3427838"/>
              <a:gd name="connsiteX6" fmla="*/ 16898212 w 16898212"/>
              <a:gd name="connsiteY6" fmla="*/ 1540754 h 3427838"/>
              <a:gd name="connsiteX7" fmla="*/ 16898212 w 16898212"/>
              <a:gd name="connsiteY7" fmla="*/ 2201078 h 3427838"/>
              <a:gd name="connsiteX8" fmla="*/ 16898212 w 16898212"/>
              <a:gd name="connsiteY8" fmla="*/ 2641293 h 3427838"/>
              <a:gd name="connsiteX9" fmla="*/ 16011418 w 16898212"/>
              <a:gd name="connsiteY9" fmla="*/ 2654817 h 3427838"/>
              <a:gd name="connsiteX10" fmla="*/ 16020365 w 16898212"/>
              <a:gd name="connsiteY10" fmla="*/ 3427838 h 3427838"/>
              <a:gd name="connsiteX11" fmla="*/ 15334226 w 16898212"/>
              <a:gd name="connsiteY11" fmla="*/ 2636468 h 3427838"/>
              <a:gd name="connsiteX12" fmla="*/ 0 w 16898212"/>
              <a:gd name="connsiteY12" fmla="*/ 2641293 h 3427838"/>
              <a:gd name="connsiteX13" fmla="*/ 0 w 16898212"/>
              <a:gd name="connsiteY13" fmla="*/ 2201078 h 3427838"/>
              <a:gd name="connsiteX14" fmla="*/ 0 w 16898212"/>
              <a:gd name="connsiteY14" fmla="*/ 1540754 h 3427838"/>
              <a:gd name="connsiteX15" fmla="*/ 0 w 16898212"/>
              <a:gd name="connsiteY15" fmla="*/ 1540754 h 3427838"/>
              <a:gd name="connsiteX16" fmla="*/ 0 w 16898212"/>
              <a:gd name="connsiteY16" fmla="*/ 0 h 3427838"/>
              <a:gd name="connsiteX0" fmla="*/ 0 w 16898212"/>
              <a:gd name="connsiteY0" fmla="*/ 0 h 3427838"/>
              <a:gd name="connsiteX1" fmla="*/ 9857290 w 16898212"/>
              <a:gd name="connsiteY1" fmla="*/ 0 h 3427838"/>
              <a:gd name="connsiteX2" fmla="*/ 9857290 w 16898212"/>
              <a:gd name="connsiteY2" fmla="*/ 0 h 3427838"/>
              <a:gd name="connsiteX3" fmla="*/ 14081843 w 16898212"/>
              <a:gd name="connsiteY3" fmla="*/ 0 h 3427838"/>
              <a:gd name="connsiteX4" fmla="*/ 16898212 w 16898212"/>
              <a:gd name="connsiteY4" fmla="*/ 0 h 3427838"/>
              <a:gd name="connsiteX5" fmla="*/ 16898212 w 16898212"/>
              <a:gd name="connsiteY5" fmla="*/ 1540754 h 3427838"/>
              <a:gd name="connsiteX6" fmla="*/ 16898212 w 16898212"/>
              <a:gd name="connsiteY6" fmla="*/ 1540754 h 3427838"/>
              <a:gd name="connsiteX7" fmla="*/ 16898212 w 16898212"/>
              <a:gd name="connsiteY7" fmla="*/ 2201078 h 3427838"/>
              <a:gd name="connsiteX8" fmla="*/ 16898212 w 16898212"/>
              <a:gd name="connsiteY8" fmla="*/ 2641293 h 3427838"/>
              <a:gd name="connsiteX9" fmla="*/ 16004274 w 16898212"/>
              <a:gd name="connsiteY9" fmla="*/ 2638148 h 3427838"/>
              <a:gd name="connsiteX10" fmla="*/ 16020365 w 16898212"/>
              <a:gd name="connsiteY10" fmla="*/ 3427838 h 3427838"/>
              <a:gd name="connsiteX11" fmla="*/ 15334226 w 16898212"/>
              <a:gd name="connsiteY11" fmla="*/ 2636468 h 3427838"/>
              <a:gd name="connsiteX12" fmla="*/ 0 w 16898212"/>
              <a:gd name="connsiteY12" fmla="*/ 2641293 h 3427838"/>
              <a:gd name="connsiteX13" fmla="*/ 0 w 16898212"/>
              <a:gd name="connsiteY13" fmla="*/ 2201078 h 3427838"/>
              <a:gd name="connsiteX14" fmla="*/ 0 w 16898212"/>
              <a:gd name="connsiteY14" fmla="*/ 1540754 h 3427838"/>
              <a:gd name="connsiteX15" fmla="*/ 0 w 16898212"/>
              <a:gd name="connsiteY15" fmla="*/ 1540754 h 3427838"/>
              <a:gd name="connsiteX16" fmla="*/ 0 w 16898212"/>
              <a:gd name="connsiteY16" fmla="*/ 0 h 342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898212" h="3427838">
                <a:moveTo>
                  <a:pt x="0" y="0"/>
                </a:moveTo>
                <a:lnTo>
                  <a:pt x="9857290" y="0"/>
                </a:lnTo>
                <a:lnTo>
                  <a:pt x="9857290" y="0"/>
                </a:lnTo>
                <a:lnTo>
                  <a:pt x="14081843" y="0"/>
                </a:lnTo>
                <a:lnTo>
                  <a:pt x="16898212" y="0"/>
                </a:lnTo>
                <a:lnTo>
                  <a:pt x="16898212" y="1540754"/>
                </a:lnTo>
                <a:lnTo>
                  <a:pt x="16898212" y="1540754"/>
                </a:lnTo>
                <a:lnTo>
                  <a:pt x="16898212" y="2201078"/>
                </a:lnTo>
                <a:lnTo>
                  <a:pt x="16898212" y="2641293"/>
                </a:lnTo>
                <a:lnTo>
                  <a:pt x="16004274" y="2638148"/>
                </a:lnTo>
                <a:cubicBezTo>
                  <a:pt x="16005140" y="2904288"/>
                  <a:pt x="16019499" y="3161698"/>
                  <a:pt x="16020365" y="3427838"/>
                </a:cubicBezTo>
                <a:lnTo>
                  <a:pt x="15334226" y="2636468"/>
                </a:lnTo>
                <a:lnTo>
                  <a:pt x="0" y="2641293"/>
                </a:lnTo>
                <a:lnTo>
                  <a:pt x="0" y="2201078"/>
                </a:lnTo>
                <a:lnTo>
                  <a:pt x="0" y="1540754"/>
                </a:lnTo>
                <a:lnTo>
                  <a:pt x="0" y="154075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xmlns="" id="{881463A5-889B-024C-847C-15EF14B396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" y="857250"/>
            <a:ext cx="3039762" cy="51435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E6BD02-ADAF-634B-8F36-58770B3B1D53}"/>
              </a:ext>
            </a:extLst>
          </p:cNvPr>
          <p:cNvSpPr/>
          <p:nvPr/>
        </p:nvSpPr>
        <p:spPr>
          <a:xfrm>
            <a:off x="1191" y="857250"/>
            <a:ext cx="3039762" cy="51435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525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CE8E20-ACA3-3A44-B5A3-DBF3E541B2B9}"/>
              </a:ext>
            </a:extLst>
          </p:cNvPr>
          <p:cNvSpPr txBox="1"/>
          <p:nvPr/>
        </p:nvSpPr>
        <p:spPr>
          <a:xfrm>
            <a:off x="3497881" y="1099185"/>
            <a:ext cx="3717763" cy="1477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ru-RU" sz="2251" b="1" dirty="0">
                <a:solidFill>
                  <a:srgbClr val="164E67"/>
                </a:solidFill>
              </a:rPr>
              <a:t>ИНИЦИАТИВЫ </a:t>
            </a:r>
            <a:r>
              <a:rPr lang="ru-RU" sz="2251" b="1" dirty="0" smtClean="0">
                <a:solidFill>
                  <a:srgbClr val="164E67"/>
                </a:solidFill>
              </a:rPr>
              <a:t>2022-2023 </a:t>
            </a:r>
            <a:r>
              <a:rPr lang="ru-RU" sz="2251" b="1" dirty="0">
                <a:solidFill>
                  <a:srgbClr val="164E67"/>
                </a:solidFill>
              </a:rPr>
              <a:t>года </a:t>
            </a:r>
          </a:p>
          <a:p>
            <a:pPr defTabSz="685846"/>
            <a:r>
              <a:rPr lang="ru-RU" sz="1500" i="1" dirty="0">
                <a:solidFill>
                  <a:srgbClr val="164E67"/>
                </a:solidFill>
              </a:rPr>
              <a:t>синтез формального, неформального и информального образования </a:t>
            </a:r>
            <a:r>
              <a:rPr lang="ru-RU" sz="1500" b="1" i="1" dirty="0">
                <a:solidFill>
                  <a:srgbClr val="164E67"/>
                </a:solidFill>
              </a:rPr>
              <a:t>(трековый подход)</a:t>
            </a:r>
            <a:endParaRPr lang="en-US" sz="2250" b="1" dirty="0">
              <a:solidFill>
                <a:srgbClr val="FF0000"/>
              </a:solidFill>
              <a:cs typeface="Poppins" pitchFamily="2" charset="77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D75AB539-68A9-3C4B-B57C-4B023BAA9F3A}"/>
              </a:ext>
            </a:extLst>
          </p:cNvPr>
          <p:cNvSpPr/>
          <p:nvPr/>
        </p:nvSpPr>
        <p:spPr>
          <a:xfrm>
            <a:off x="2651715" y="2209546"/>
            <a:ext cx="778475" cy="778475"/>
          </a:xfrm>
          <a:prstGeom prst="diamond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525">
              <a:solidFill>
                <a:srgbClr val="FFFFFF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BFCE72D1-9595-B548-9B7A-3AB6307C5326}"/>
              </a:ext>
            </a:extLst>
          </p:cNvPr>
          <p:cNvSpPr/>
          <p:nvPr/>
        </p:nvSpPr>
        <p:spPr>
          <a:xfrm>
            <a:off x="2651715" y="3382725"/>
            <a:ext cx="778475" cy="778475"/>
          </a:xfrm>
          <a:prstGeom prst="diamond">
            <a:avLst/>
          </a:prstGeom>
          <a:solidFill>
            <a:srgbClr val="F39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525">
              <a:solidFill>
                <a:srgbClr val="FFFFFF"/>
              </a:solidFill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6A05D8C9-5455-EA48-8E04-21E0F5A2CAF0}"/>
              </a:ext>
            </a:extLst>
          </p:cNvPr>
          <p:cNvSpPr/>
          <p:nvPr/>
        </p:nvSpPr>
        <p:spPr>
          <a:xfrm>
            <a:off x="2651715" y="4555904"/>
            <a:ext cx="778475" cy="778475"/>
          </a:xfrm>
          <a:prstGeom prst="diamond">
            <a:avLst/>
          </a:prstGeom>
          <a:solidFill>
            <a:srgbClr val="199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525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C5B4C85-AE50-4FA7-B805-97CA8F152930}"/>
              </a:ext>
            </a:extLst>
          </p:cNvPr>
          <p:cNvSpPr/>
          <p:nvPr/>
        </p:nvSpPr>
        <p:spPr>
          <a:xfrm>
            <a:off x="3691468" y="2430643"/>
            <a:ext cx="49275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1.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Учебно-производственный</a:t>
            </a:r>
          </a:p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2.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Методический </a:t>
            </a:r>
          </a:p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3.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Цифровая трансформация образования</a:t>
            </a:r>
          </a:p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4.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Профилактика педагогического выгорания</a:t>
            </a:r>
          </a:p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5.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Школа начинающего педагога</a:t>
            </a:r>
          </a:p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6.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Школа эффективного руководителя и подготовки кадрового резерва (включая направление проектирования внутренней системы оценки качества образования)</a:t>
            </a:r>
          </a:p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7.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Перезагрузка воспитательной работы</a:t>
            </a:r>
          </a:p>
          <a:p>
            <a:pPr defTabSz="685846"/>
            <a:r>
              <a:rPr lang="ru-RU" sz="1500" b="1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 8. </a:t>
            </a:r>
            <a:r>
              <a:rPr lang="ru-RU" sz="1500" dirty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Научно-исследовательская и инновационная </a:t>
            </a:r>
            <a:r>
              <a:rPr lang="ru-RU" sz="1500" dirty="0" smtClean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деятельность</a:t>
            </a:r>
          </a:p>
          <a:p>
            <a:pPr defTabSz="685846"/>
            <a:r>
              <a:rPr lang="ru-RU" sz="1500" b="1" dirty="0" smtClean="0">
                <a:solidFill>
                  <a:srgbClr val="000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Трек….№№</a:t>
            </a:r>
            <a:endParaRPr lang="ru-RU" sz="1500" b="1" dirty="0">
              <a:solidFill>
                <a:srgbClr val="000000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1025</Words>
  <Application>Microsoft Office PowerPoint</Application>
  <PresentationFormat>Экран (4:3)</PresentationFormat>
  <Paragraphs>229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Courier New</vt:lpstr>
      <vt:lpstr>Lato Heavy</vt:lpstr>
      <vt:lpstr>Microsoft Sans Serif</vt:lpstr>
      <vt:lpstr>Montserrat Ultra Light</vt:lpstr>
      <vt:lpstr>Noto Sans</vt:lpstr>
      <vt:lpstr>Noto Sans ExtraLight</vt:lpstr>
      <vt:lpstr>Oswald Bold</vt:lpstr>
      <vt:lpstr>Poppins</vt:lpstr>
      <vt:lpstr>PT Serif</vt:lpstr>
      <vt:lpstr>Roboto</vt:lpstr>
      <vt:lpstr>Segoe UI Light</vt:lpstr>
      <vt:lpstr>Source Sans Pro</vt:lpstr>
      <vt:lpstr>Source Sans Pro Light</vt:lpstr>
      <vt:lpstr>Tahoma</vt:lpstr>
      <vt:lpstr>Times New Roman</vt:lpstr>
      <vt:lpstr>Тема Office</vt:lpstr>
      <vt:lpstr>Office Theme</vt:lpstr>
      <vt:lpstr>ПРОЕКТ «Трансформация непрерывного развития  педагогов  и управленцев» </vt:lpstr>
      <vt:lpstr>Миссия  </vt:lpstr>
      <vt:lpstr>ТРАНСФОРМАЦИЯ ПОДХОДОВ К НЕПРЕРЫВНОМУ ПОВЫШЕНИЮ ПРОФЕССИНАЛЬНОГО МАСТЕРСТВА.  НОВЫЕ ЗАДАЧИ.НОВЫЕ СМЫСЛЫ</vt:lpstr>
      <vt:lpstr> Трансформация непрерывного развития  педагогов  и управленцев </vt:lpstr>
      <vt:lpstr> ИНСТРУМЕНТЫ ТРАНСФОРМАЦИИ  </vt:lpstr>
      <vt:lpstr>ИНСТРУМЕНТЫ ТРАНСФОРМАЦИИ</vt:lpstr>
      <vt:lpstr>Презентация PowerPoint</vt:lpstr>
      <vt:lpstr>Презентация PowerPoint</vt:lpstr>
      <vt:lpstr>Презентация PowerPoint</vt:lpstr>
      <vt:lpstr>Внедрение системы трёхтактного повышения квалификации</vt:lpstr>
      <vt:lpstr>ОБРАЗОВАТЕЛЬНЫЙ ТРЕК  (гибкие образовательные программы)</vt:lpstr>
      <vt:lpstr>В чем принципиальная новизна  треков?</vt:lpstr>
      <vt:lpstr>2 3</vt:lpstr>
      <vt:lpstr> Апробация трехтактной модели ПК  КПК «Формирование функциональной грамотности: креативное мышление», 36 часов, 21-25 марта 2022 г., Кузнецова Д.С. </vt:lpstr>
      <vt:lpstr>Апробация трехтактной модели ПК Управленческие механизмы образовательной организации, имеющей низкие образовательные результаты, 108 ч.,  28 февраля-30 июня 2022 г. Гаркуша Н.В.   </vt:lpstr>
      <vt:lpstr>Апробация трехтактной модели ПК</vt:lpstr>
      <vt:lpstr>Презентация PowerPoint</vt:lpstr>
      <vt:lpstr>Индивидуальный образовательный маршрут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bogomazza</cp:lastModifiedBy>
  <cp:revision>56</cp:revision>
  <dcterms:created xsi:type="dcterms:W3CDTF">2022-04-12T22:48:56Z</dcterms:created>
  <dcterms:modified xsi:type="dcterms:W3CDTF">2022-09-26T01:44:48Z</dcterms:modified>
</cp:coreProperties>
</file>