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6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FF29-58A6-4969-B8E8-87EF1218F1D2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0E35-7773-4F36-8870-A2C9CE5AD2A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FF29-58A6-4969-B8E8-87EF1218F1D2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0E35-7773-4F36-8870-A2C9CE5AD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FF29-58A6-4969-B8E8-87EF1218F1D2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0E35-7773-4F36-8870-A2C9CE5AD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FF29-58A6-4969-B8E8-87EF1218F1D2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0E35-7773-4F36-8870-A2C9CE5AD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FF29-58A6-4969-B8E8-87EF1218F1D2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0E35-7773-4F36-8870-A2C9CE5AD2A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FF29-58A6-4969-B8E8-87EF1218F1D2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0E35-7773-4F36-8870-A2C9CE5AD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FF29-58A6-4969-B8E8-87EF1218F1D2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0E35-7773-4F36-8870-A2C9CE5AD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FF29-58A6-4969-B8E8-87EF1218F1D2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0E35-7773-4F36-8870-A2C9CE5AD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FF29-58A6-4969-B8E8-87EF1218F1D2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0E35-7773-4F36-8870-A2C9CE5AD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FF29-58A6-4969-B8E8-87EF1218F1D2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0E35-7773-4F36-8870-A2C9CE5AD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FF29-58A6-4969-B8E8-87EF1218F1D2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730E35-7773-4F36-8870-A2C9CE5AD2A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BDFF29-58A6-4969-B8E8-87EF1218F1D2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730E35-7773-4F36-8870-A2C9CE5AD2A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hyperlink" Target="http://hmso.2021.tilda.w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094992"/>
            <a:ext cx="7488831" cy="170216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ХАБАРОВСКИЙ МЕЖРЕГИОНАЛЬНЫЙ САЛОН ОБРАЗОВАНИЯ-2021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D:\Users\User\Desktop\МЮ\Лого\Логотип-02 (1)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228" y="-747464"/>
            <a:ext cx="5006084" cy="500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13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"/>
          <p:cNvSpPr/>
          <p:nvPr/>
        </p:nvSpPr>
        <p:spPr>
          <a:xfrm>
            <a:off x="-9316" y="1"/>
            <a:ext cx="9153316" cy="90383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20" name="НАЗВАНИЕ РАЗДЕЛА"/>
          <p:cNvSpPr txBox="1"/>
          <p:nvPr/>
        </p:nvSpPr>
        <p:spPr>
          <a:xfrm>
            <a:off x="167344" y="262122"/>
            <a:ext cx="7356984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pPr marL="0" marR="0" lvl="0" indent="0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ChevinPro-Medium"/>
              </a:rPr>
              <a:t>Хабаровский межрегиональный салон образования-2021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sym typeface="ChevinPro-Medium"/>
            </a:endParaRPr>
          </a:p>
        </p:txBody>
      </p:sp>
      <p:sp>
        <p:nvSpPr>
          <p:cNvPr id="21" name="ПОДЗАГОЛОВОК"/>
          <p:cNvSpPr txBox="1"/>
          <p:nvPr/>
        </p:nvSpPr>
        <p:spPr>
          <a:xfrm>
            <a:off x="593520" y="858777"/>
            <a:ext cx="139462" cy="264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pPr marL="0" marR="0" lvl="0" indent="0" algn="l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evinPro-Medium"/>
                <a:sym typeface="ChevinPro-Medium"/>
              </a:rPr>
              <a:t> 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hevinPro-Medium"/>
              <a:sym typeface="ChevinPro-Medium"/>
            </a:endParaRPr>
          </a:p>
        </p:txBody>
      </p:sp>
      <p:grpSp>
        <p:nvGrpSpPr>
          <p:cNvPr id="58" name="Group 1689"/>
          <p:cNvGrpSpPr/>
          <p:nvPr/>
        </p:nvGrpSpPr>
        <p:grpSpPr>
          <a:xfrm>
            <a:off x="163626" y="2927055"/>
            <a:ext cx="406028" cy="511296"/>
            <a:chOff x="336550" y="409575"/>
            <a:chExt cx="285750" cy="269875"/>
          </a:xfrm>
          <a:solidFill>
            <a:schemeClr val="bg1"/>
          </a:solidFill>
        </p:grpSpPr>
        <p:sp>
          <p:nvSpPr>
            <p:cNvPr id="59" name="Freeform 6"/>
            <p:cNvSpPr>
              <a:spLocks/>
            </p:cNvSpPr>
            <p:nvPr/>
          </p:nvSpPr>
          <p:spPr bwMode="auto">
            <a:xfrm>
              <a:off x="436563" y="409575"/>
              <a:ext cx="90488" cy="53975"/>
            </a:xfrm>
            <a:custGeom>
              <a:avLst/>
              <a:gdLst>
                <a:gd name="T0" fmla="*/ 178 w 1089"/>
                <a:gd name="T1" fmla="*/ 3 h 638"/>
                <a:gd name="T2" fmla="*/ 483 w 1089"/>
                <a:gd name="T3" fmla="*/ 205 h 638"/>
                <a:gd name="T4" fmla="*/ 546 w 1089"/>
                <a:gd name="T5" fmla="*/ 36 h 638"/>
                <a:gd name="T6" fmla="*/ 570 w 1089"/>
                <a:gd name="T7" fmla="*/ 17 h 638"/>
                <a:gd name="T8" fmla="*/ 600 w 1089"/>
                <a:gd name="T9" fmla="*/ 13 h 638"/>
                <a:gd name="T10" fmla="*/ 628 w 1089"/>
                <a:gd name="T11" fmla="*/ 25 h 638"/>
                <a:gd name="T12" fmla="*/ 729 w 1089"/>
                <a:gd name="T13" fmla="*/ 159 h 638"/>
                <a:gd name="T14" fmla="*/ 967 w 1089"/>
                <a:gd name="T15" fmla="*/ 34 h 638"/>
                <a:gd name="T16" fmla="*/ 995 w 1089"/>
                <a:gd name="T17" fmla="*/ 35 h 638"/>
                <a:gd name="T18" fmla="*/ 1020 w 1089"/>
                <a:gd name="T19" fmla="*/ 50 h 638"/>
                <a:gd name="T20" fmla="*/ 1034 w 1089"/>
                <a:gd name="T21" fmla="*/ 75 h 638"/>
                <a:gd name="T22" fmla="*/ 1034 w 1089"/>
                <a:gd name="T23" fmla="*/ 104 h 638"/>
                <a:gd name="T24" fmla="*/ 878 w 1089"/>
                <a:gd name="T25" fmla="*/ 392 h 638"/>
                <a:gd name="T26" fmla="*/ 1069 w 1089"/>
                <a:gd name="T27" fmla="*/ 469 h 638"/>
                <a:gd name="T28" fmla="*/ 1087 w 1089"/>
                <a:gd name="T29" fmla="*/ 498 h 638"/>
                <a:gd name="T30" fmla="*/ 1086 w 1089"/>
                <a:gd name="T31" fmla="*/ 532 h 638"/>
                <a:gd name="T32" fmla="*/ 1065 w 1089"/>
                <a:gd name="T33" fmla="*/ 559 h 638"/>
                <a:gd name="T34" fmla="*/ 832 w 1089"/>
                <a:gd name="T35" fmla="*/ 638 h 638"/>
                <a:gd name="T36" fmla="*/ 769 w 1089"/>
                <a:gd name="T37" fmla="*/ 539 h 638"/>
                <a:gd name="T38" fmla="*/ 863 w 1089"/>
                <a:gd name="T39" fmla="*/ 508 h 638"/>
                <a:gd name="T40" fmla="*/ 763 w 1089"/>
                <a:gd name="T41" fmla="*/ 466 h 638"/>
                <a:gd name="T42" fmla="*/ 743 w 1089"/>
                <a:gd name="T43" fmla="*/ 441 h 638"/>
                <a:gd name="T44" fmla="*/ 742 w 1089"/>
                <a:gd name="T45" fmla="*/ 409 h 638"/>
                <a:gd name="T46" fmla="*/ 837 w 1089"/>
                <a:gd name="T47" fmla="*/ 230 h 638"/>
                <a:gd name="T48" fmla="*/ 722 w 1089"/>
                <a:gd name="T49" fmla="*/ 288 h 638"/>
                <a:gd name="T50" fmla="*/ 691 w 1089"/>
                <a:gd name="T51" fmla="*/ 286 h 638"/>
                <a:gd name="T52" fmla="*/ 665 w 1089"/>
                <a:gd name="T53" fmla="*/ 266 h 638"/>
                <a:gd name="T54" fmla="*/ 564 w 1089"/>
                <a:gd name="T55" fmla="*/ 312 h 638"/>
                <a:gd name="T56" fmla="*/ 544 w 1089"/>
                <a:gd name="T57" fmla="*/ 339 h 638"/>
                <a:gd name="T58" fmla="*/ 511 w 1089"/>
                <a:gd name="T59" fmla="*/ 349 h 638"/>
                <a:gd name="T60" fmla="*/ 480 w 1089"/>
                <a:gd name="T61" fmla="*/ 339 h 638"/>
                <a:gd name="T62" fmla="*/ 342 w 1089"/>
                <a:gd name="T63" fmla="*/ 348 h 638"/>
                <a:gd name="T64" fmla="*/ 345 w 1089"/>
                <a:gd name="T65" fmla="*/ 377 h 638"/>
                <a:gd name="T66" fmla="*/ 334 w 1089"/>
                <a:gd name="T67" fmla="*/ 405 h 638"/>
                <a:gd name="T68" fmla="*/ 309 w 1089"/>
                <a:gd name="T69" fmla="*/ 423 h 638"/>
                <a:gd name="T70" fmla="*/ 299 w 1089"/>
                <a:gd name="T71" fmla="*/ 486 h 638"/>
                <a:gd name="T72" fmla="*/ 257 w 1089"/>
                <a:gd name="T73" fmla="*/ 533 h 638"/>
                <a:gd name="T74" fmla="*/ 36 w 1089"/>
                <a:gd name="T75" fmla="*/ 510 h 638"/>
                <a:gd name="T76" fmla="*/ 10 w 1089"/>
                <a:gd name="T77" fmla="*/ 490 h 638"/>
                <a:gd name="T78" fmla="*/ 0 w 1089"/>
                <a:gd name="T79" fmla="*/ 457 h 638"/>
                <a:gd name="T80" fmla="*/ 10 w 1089"/>
                <a:gd name="T81" fmla="*/ 424 h 638"/>
                <a:gd name="T82" fmla="*/ 36 w 1089"/>
                <a:gd name="T83" fmla="*/ 403 h 638"/>
                <a:gd name="T84" fmla="*/ 107 w 1089"/>
                <a:gd name="T85" fmla="*/ 78 h 638"/>
                <a:gd name="T86" fmla="*/ 104 w 1089"/>
                <a:gd name="T87" fmla="*/ 50 h 638"/>
                <a:gd name="T88" fmla="*/ 113 w 1089"/>
                <a:gd name="T89" fmla="*/ 23 h 638"/>
                <a:gd name="T90" fmla="*/ 136 w 1089"/>
                <a:gd name="T91" fmla="*/ 5 h 638"/>
                <a:gd name="T92" fmla="*/ 164 w 1089"/>
                <a:gd name="T93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89" h="638">
                  <a:moveTo>
                    <a:pt x="164" y="0"/>
                  </a:moveTo>
                  <a:lnTo>
                    <a:pt x="178" y="3"/>
                  </a:lnTo>
                  <a:lnTo>
                    <a:pt x="191" y="9"/>
                  </a:lnTo>
                  <a:lnTo>
                    <a:pt x="483" y="205"/>
                  </a:lnTo>
                  <a:lnTo>
                    <a:pt x="539" y="50"/>
                  </a:lnTo>
                  <a:lnTo>
                    <a:pt x="546" y="36"/>
                  </a:lnTo>
                  <a:lnTo>
                    <a:pt x="557" y="25"/>
                  </a:lnTo>
                  <a:lnTo>
                    <a:pt x="570" y="17"/>
                  </a:lnTo>
                  <a:lnTo>
                    <a:pt x="585" y="13"/>
                  </a:lnTo>
                  <a:lnTo>
                    <a:pt x="600" y="13"/>
                  </a:lnTo>
                  <a:lnTo>
                    <a:pt x="615" y="17"/>
                  </a:lnTo>
                  <a:lnTo>
                    <a:pt x="628" y="25"/>
                  </a:lnTo>
                  <a:lnTo>
                    <a:pt x="638" y="35"/>
                  </a:lnTo>
                  <a:lnTo>
                    <a:pt x="729" y="159"/>
                  </a:lnTo>
                  <a:lnTo>
                    <a:pt x="953" y="40"/>
                  </a:lnTo>
                  <a:lnTo>
                    <a:pt x="967" y="34"/>
                  </a:lnTo>
                  <a:lnTo>
                    <a:pt x="981" y="33"/>
                  </a:lnTo>
                  <a:lnTo>
                    <a:pt x="995" y="35"/>
                  </a:lnTo>
                  <a:lnTo>
                    <a:pt x="1008" y="41"/>
                  </a:lnTo>
                  <a:lnTo>
                    <a:pt x="1020" y="50"/>
                  </a:lnTo>
                  <a:lnTo>
                    <a:pt x="1029" y="61"/>
                  </a:lnTo>
                  <a:lnTo>
                    <a:pt x="1034" y="75"/>
                  </a:lnTo>
                  <a:lnTo>
                    <a:pt x="1036" y="89"/>
                  </a:lnTo>
                  <a:lnTo>
                    <a:pt x="1034" y="104"/>
                  </a:lnTo>
                  <a:lnTo>
                    <a:pt x="1029" y="118"/>
                  </a:lnTo>
                  <a:lnTo>
                    <a:pt x="878" y="392"/>
                  </a:lnTo>
                  <a:lnTo>
                    <a:pt x="1053" y="461"/>
                  </a:lnTo>
                  <a:lnTo>
                    <a:pt x="1069" y="469"/>
                  </a:lnTo>
                  <a:lnTo>
                    <a:pt x="1080" y="482"/>
                  </a:lnTo>
                  <a:lnTo>
                    <a:pt x="1087" y="498"/>
                  </a:lnTo>
                  <a:lnTo>
                    <a:pt x="1089" y="516"/>
                  </a:lnTo>
                  <a:lnTo>
                    <a:pt x="1086" y="532"/>
                  </a:lnTo>
                  <a:lnTo>
                    <a:pt x="1078" y="548"/>
                  </a:lnTo>
                  <a:lnTo>
                    <a:pt x="1065" y="559"/>
                  </a:lnTo>
                  <a:lnTo>
                    <a:pt x="1050" y="568"/>
                  </a:lnTo>
                  <a:lnTo>
                    <a:pt x="832" y="638"/>
                  </a:lnTo>
                  <a:lnTo>
                    <a:pt x="765" y="542"/>
                  </a:lnTo>
                  <a:lnTo>
                    <a:pt x="769" y="539"/>
                  </a:lnTo>
                  <a:lnTo>
                    <a:pt x="774" y="537"/>
                  </a:lnTo>
                  <a:lnTo>
                    <a:pt x="863" y="508"/>
                  </a:lnTo>
                  <a:lnTo>
                    <a:pt x="776" y="474"/>
                  </a:lnTo>
                  <a:lnTo>
                    <a:pt x="763" y="466"/>
                  </a:lnTo>
                  <a:lnTo>
                    <a:pt x="751" y="454"/>
                  </a:lnTo>
                  <a:lnTo>
                    <a:pt x="743" y="441"/>
                  </a:lnTo>
                  <a:lnTo>
                    <a:pt x="740" y="424"/>
                  </a:lnTo>
                  <a:lnTo>
                    <a:pt x="742" y="409"/>
                  </a:lnTo>
                  <a:lnTo>
                    <a:pt x="747" y="394"/>
                  </a:lnTo>
                  <a:lnTo>
                    <a:pt x="837" y="230"/>
                  </a:lnTo>
                  <a:lnTo>
                    <a:pt x="738" y="283"/>
                  </a:lnTo>
                  <a:lnTo>
                    <a:pt x="722" y="288"/>
                  </a:lnTo>
                  <a:lnTo>
                    <a:pt x="707" y="289"/>
                  </a:lnTo>
                  <a:lnTo>
                    <a:pt x="691" y="286"/>
                  </a:lnTo>
                  <a:lnTo>
                    <a:pt x="678" y="278"/>
                  </a:lnTo>
                  <a:lnTo>
                    <a:pt x="665" y="266"/>
                  </a:lnTo>
                  <a:lnTo>
                    <a:pt x="609" y="188"/>
                  </a:lnTo>
                  <a:lnTo>
                    <a:pt x="564" y="312"/>
                  </a:lnTo>
                  <a:lnTo>
                    <a:pt x="556" y="326"/>
                  </a:lnTo>
                  <a:lnTo>
                    <a:pt x="544" y="339"/>
                  </a:lnTo>
                  <a:lnTo>
                    <a:pt x="529" y="346"/>
                  </a:lnTo>
                  <a:lnTo>
                    <a:pt x="511" y="349"/>
                  </a:lnTo>
                  <a:lnTo>
                    <a:pt x="495" y="346"/>
                  </a:lnTo>
                  <a:lnTo>
                    <a:pt x="480" y="339"/>
                  </a:lnTo>
                  <a:lnTo>
                    <a:pt x="284" y="208"/>
                  </a:lnTo>
                  <a:lnTo>
                    <a:pt x="342" y="348"/>
                  </a:lnTo>
                  <a:lnTo>
                    <a:pt x="346" y="363"/>
                  </a:lnTo>
                  <a:lnTo>
                    <a:pt x="345" y="377"/>
                  </a:lnTo>
                  <a:lnTo>
                    <a:pt x="342" y="393"/>
                  </a:lnTo>
                  <a:lnTo>
                    <a:pt x="334" y="405"/>
                  </a:lnTo>
                  <a:lnTo>
                    <a:pt x="322" y="416"/>
                  </a:lnTo>
                  <a:lnTo>
                    <a:pt x="309" y="423"/>
                  </a:lnTo>
                  <a:lnTo>
                    <a:pt x="219" y="457"/>
                  </a:lnTo>
                  <a:lnTo>
                    <a:pt x="299" y="486"/>
                  </a:lnTo>
                  <a:lnTo>
                    <a:pt x="277" y="509"/>
                  </a:lnTo>
                  <a:lnTo>
                    <a:pt x="257" y="533"/>
                  </a:lnTo>
                  <a:lnTo>
                    <a:pt x="224" y="580"/>
                  </a:lnTo>
                  <a:lnTo>
                    <a:pt x="36" y="510"/>
                  </a:lnTo>
                  <a:lnTo>
                    <a:pt x="22" y="502"/>
                  </a:lnTo>
                  <a:lnTo>
                    <a:pt x="10" y="490"/>
                  </a:lnTo>
                  <a:lnTo>
                    <a:pt x="2" y="474"/>
                  </a:lnTo>
                  <a:lnTo>
                    <a:pt x="0" y="457"/>
                  </a:lnTo>
                  <a:lnTo>
                    <a:pt x="2" y="440"/>
                  </a:lnTo>
                  <a:lnTo>
                    <a:pt x="10" y="424"/>
                  </a:lnTo>
                  <a:lnTo>
                    <a:pt x="22" y="413"/>
                  </a:lnTo>
                  <a:lnTo>
                    <a:pt x="36" y="403"/>
                  </a:lnTo>
                  <a:lnTo>
                    <a:pt x="215" y="337"/>
                  </a:lnTo>
                  <a:lnTo>
                    <a:pt x="107" y="78"/>
                  </a:lnTo>
                  <a:lnTo>
                    <a:pt x="104" y="65"/>
                  </a:lnTo>
                  <a:lnTo>
                    <a:pt x="104" y="50"/>
                  </a:lnTo>
                  <a:lnTo>
                    <a:pt x="107" y="36"/>
                  </a:lnTo>
                  <a:lnTo>
                    <a:pt x="113" y="23"/>
                  </a:lnTo>
                  <a:lnTo>
                    <a:pt x="123" y="13"/>
                  </a:lnTo>
                  <a:lnTo>
                    <a:pt x="136" y="5"/>
                  </a:lnTo>
                  <a:lnTo>
                    <a:pt x="149" y="0"/>
                  </a:lnTo>
                  <a:lnTo>
                    <a:pt x="1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auto">
            <a:xfrm>
              <a:off x="392113" y="452438"/>
              <a:ext cx="41275" cy="41275"/>
            </a:xfrm>
            <a:custGeom>
              <a:avLst/>
              <a:gdLst>
                <a:gd name="T0" fmla="*/ 252 w 493"/>
                <a:gd name="T1" fmla="*/ 0 h 494"/>
                <a:gd name="T2" fmla="*/ 289 w 493"/>
                <a:gd name="T3" fmla="*/ 4 h 494"/>
                <a:gd name="T4" fmla="*/ 324 w 493"/>
                <a:gd name="T5" fmla="*/ 13 h 494"/>
                <a:gd name="T6" fmla="*/ 357 w 493"/>
                <a:gd name="T7" fmla="*/ 26 h 494"/>
                <a:gd name="T8" fmla="*/ 387 w 493"/>
                <a:gd name="T9" fmla="*/ 45 h 494"/>
                <a:gd name="T10" fmla="*/ 414 w 493"/>
                <a:gd name="T11" fmla="*/ 66 h 494"/>
                <a:gd name="T12" fmla="*/ 438 w 493"/>
                <a:gd name="T13" fmla="*/ 92 h 494"/>
                <a:gd name="T14" fmla="*/ 457 w 493"/>
                <a:gd name="T15" fmla="*/ 120 h 494"/>
                <a:gd name="T16" fmla="*/ 473 w 493"/>
                <a:gd name="T17" fmla="*/ 150 h 494"/>
                <a:gd name="T18" fmla="*/ 484 w 493"/>
                <a:gd name="T19" fmla="*/ 183 h 494"/>
                <a:gd name="T20" fmla="*/ 491 w 493"/>
                <a:gd name="T21" fmla="*/ 217 h 494"/>
                <a:gd name="T22" fmla="*/ 493 w 493"/>
                <a:gd name="T23" fmla="*/ 253 h 494"/>
                <a:gd name="T24" fmla="*/ 489 w 493"/>
                <a:gd name="T25" fmla="*/ 289 h 494"/>
                <a:gd name="T26" fmla="*/ 480 w 493"/>
                <a:gd name="T27" fmla="*/ 326 h 494"/>
                <a:gd name="T28" fmla="*/ 466 w 493"/>
                <a:gd name="T29" fmla="*/ 358 h 494"/>
                <a:gd name="T30" fmla="*/ 448 w 493"/>
                <a:gd name="T31" fmla="*/ 388 h 494"/>
                <a:gd name="T32" fmla="*/ 426 w 493"/>
                <a:gd name="T33" fmla="*/ 415 h 494"/>
                <a:gd name="T34" fmla="*/ 402 w 493"/>
                <a:gd name="T35" fmla="*/ 439 h 494"/>
                <a:gd name="T36" fmla="*/ 374 w 493"/>
                <a:gd name="T37" fmla="*/ 459 h 494"/>
                <a:gd name="T38" fmla="*/ 342 w 493"/>
                <a:gd name="T39" fmla="*/ 474 h 494"/>
                <a:gd name="T40" fmla="*/ 310 w 493"/>
                <a:gd name="T41" fmla="*/ 486 h 494"/>
                <a:gd name="T42" fmla="*/ 276 w 493"/>
                <a:gd name="T43" fmla="*/ 492 h 494"/>
                <a:gd name="T44" fmla="*/ 240 w 493"/>
                <a:gd name="T45" fmla="*/ 494 h 494"/>
                <a:gd name="T46" fmla="*/ 204 w 493"/>
                <a:gd name="T47" fmla="*/ 491 h 494"/>
                <a:gd name="T48" fmla="*/ 168 w 493"/>
                <a:gd name="T49" fmla="*/ 481 h 494"/>
                <a:gd name="T50" fmla="*/ 136 w 493"/>
                <a:gd name="T51" fmla="*/ 468 h 494"/>
                <a:gd name="T52" fmla="*/ 106 w 493"/>
                <a:gd name="T53" fmla="*/ 450 h 494"/>
                <a:gd name="T54" fmla="*/ 79 w 493"/>
                <a:gd name="T55" fmla="*/ 428 h 494"/>
                <a:gd name="T56" fmla="*/ 55 w 493"/>
                <a:gd name="T57" fmla="*/ 402 h 494"/>
                <a:gd name="T58" fmla="*/ 36 w 493"/>
                <a:gd name="T59" fmla="*/ 374 h 494"/>
                <a:gd name="T60" fmla="*/ 20 w 493"/>
                <a:gd name="T61" fmla="*/ 344 h 494"/>
                <a:gd name="T62" fmla="*/ 9 w 493"/>
                <a:gd name="T63" fmla="*/ 311 h 494"/>
                <a:gd name="T64" fmla="*/ 1 w 493"/>
                <a:gd name="T65" fmla="*/ 277 h 494"/>
                <a:gd name="T66" fmla="*/ 0 w 493"/>
                <a:gd name="T67" fmla="*/ 241 h 494"/>
                <a:gd name="T68" fmla="*/ 4 w 493"/>
                <a:gd name="T69" fmla="*/ 205 h 494"/>
                <a:gd name="T70" fmla="*/ 13 w 493"/>
                <a:gd name="T71" fmla="*/ 170 h 494"/>
                <a:gd name="T72" fmla="*/ 26 w 493"/>
                <a:gd name="T73" fmla="*/ 136 h 494"/>
                <a:gd name="T74" fmla="*/ 44 w 493"/>
                <a:gd name="T75" fmla="*/ 106 h 494"/>
                <a:gd name="T76" fmla="*/ 66 w 493"/>
                <a:gd name="T77" fmla="*/ 79 h 494"/>
                <a:gd name="T78" fmla="*/ 91 w 493"/>
                <a:gd name="T79" fmla="*/ 55 h 494"/>
                <a:gd name="T80" fmla="*/ 119 w 493"/>
                <a:gd name="T81" fmla="*/ 36 h 494"/>
                <a:gd name="T82" fmla="*/ 150 w 493"/>
                <a:gd name="T83" fmla="*/ 20 h 494"/>
                <a:gd name="T84" fmla="*/ 183 w 493"/>
                <a:gd name="T85" fmla="*/ 9 h 494"/>
                <a:gd name="T86" fmla="*/ 217 w 493"/>
                <a:gd name="T87" fmla="*/ 2 h 494"/>
                <a:gd name="T88" fmla="*/ 252 w 493"/>
                <a:gd name="T8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3" h="494">
                  <a:moveTo>
                    <a:pt x="252" y="0"/>
                  </a:moveTo>
                  <a:lnTo>
                    <a:pt x="289" y="4"/>
                  </a:lnTo>
                  <a:lnTo>
                    <a:pt x="324" y="13"/>
                  </a:lnTo>
                  <a:lnTo>
                    <a:pt x="357" y="26"/>
                  </a:lnTo>
                  <a:lnTo>
                    <a:pt x="387" y="45"/>
                  </a:lnTo>
                  <a:lnTo>
                    <a:pt x="414" y="66"/>
                  </a:lnTo>
                  <a:lnTo>
                    <a:pt x="438" y="92"/>
                  </a:lnTo>
                  <a:lnTo>
                    <a:pt x="457" y="120"/>
                  </a:lnTo>
                  <a:lnTo>
                    <a:pt x="473" y="150"/>
                  </a:lnTo>
                  <a:lnTo>
                    <a:pt x="484" y="183"/>
                  </a:lnTo>
                  <a:lnTo>
                    <a:pt x="491" y="217"/>
                  </a:lnTo>
                  <a:lnTo>
                    <a:pt x="493" y="253"/>
                  </a:lnTo>
                  <a:lnTo>
                    <a:pt x="489" y="289"/>
                  </a:lnTo>
                  <a:lnTo>
                    <a:pt x="480" y="326"/>
                  </a:lnTo>
                  <a:lnTo>
                    <a:pt x="466" y="358"/>
                  </a:lnTo>
                  <a:lnTo>
                    <a:pt x="448" y="388"/>
                  </a:lnTo>
                  <a:lnTo>
                    <a:pt x="426" y="415"/>
                  </a:lnTo>
                  <a:lnTo>
                    <a:pt x="402" y="439"/>
                  </a:lnTo>
                  <a:lnTo>
                    <a:pt x="374" y="459"/>
                  </a:lnTo>
                  <a:lnTo>
                    <a:pt x="342" y="474"/>
                  </a:lnTo>
                  <a:lnTo>
                    <a:pt x="310" y="486"/>
                  </a:lnTo>
                  <a:lnTo>
                    <a:pt x="276" y="492"/>
                  </a:lnTo>
                  <a:lnTo>
                    <a:pt x="240" y="494"/>
                  </a:lnTo>
                  <a:lnTo>
                    <a:pt x="204" y="491"/>
                  </a:lnTo>
                  <a:lnTo>
                    <a:pt x="168" y="481"/>
                  </a:lnTo>
                  <a:lnTo>
                    <a:pt x="136" y="468"/>
                  </a:lnTo>
                  <a:lnTo>
                    <a:pt x="106" y="450"/>
                  </a:lnTo>
                  <a:lnTo>
                    <a:pt x="79" y="428"/>
                  </a:lnTo>
                  <a:lnTo>
                    <a:pt x="55" y="402"/>
                  </a:lnTo>
                  <a:lnTo>
                    <a:pt x="36" y="374"/>
                  </a:lnTo>
                  <a:lnTo>
                    <a:pt x="20" y="344"/>
                  </a:lnTo>
                  <a:lnTo>
                    <a:pt x="9" y="311"/>
                  </a:lnTo>
                  <a:lnTo>
                    <a:pt x="1" y="277"/>
                  </a:lnTo>
                  <a:lnTo>
                    <a:pt x="0" y="241"/>
                  </a:lnTo>
                  <a:lnTo>
                    <a:pt x="4" y="205"/>
                  </a:lnTo>
                  <a:lnTo>
                    <a:pt x="13" y="170"/>
                  </a:lnTo>
                  <a:lnTo>
                    <a:pt x="26" y="136"/>
                  </a:lnTo>
                  <a:lnTo>
                    <a:pt x="44" y="106"/>
                  </a:lnTo>
                  <a:lnTo>
                    <a:pt x="66" y="79"/>
                  </a:lnTo>
                  <a:lnTo>
                    <a:pt x="91" y="55"/>
                  </a:lnTo>
                  <a:lnTo>
                    <a:pt x="119" y="36"/>
                  </a:lnTo>
                  <a:lnTo>
                    <a:pt x="150" y="20"/>
                  </a:lnTo>
                  <a:lnTo>
                    <a:pt x="183" y="9"/>
                  </a:lnTo>
                  <a:lnTo>
                    <a:pt x="217" y="2"/>
                  </a:lnTo>
                  <a:lnTo>
                    <a:pt x="2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8"/>
            <p:cNvSpPr>
              <a:spLocks/>
            </p:cNvSpPr>
            <p:nvPr/>
          </p:nvSpPr>
          <p:spPr bwMode="auto">
            <a:xfrm>
              <a:off x="336550" y="457200"/>
              <a:ext cx="285750" cy="222250"/>
            </a:xfrm>
            <a:custGeom>
              <a:avLst/>
              <a:gdLst>
                <a:gd name="T0" fmla="*/ 1758 w 3414"/>
                <a:gd name="T1" fmla="*/ 3 h 2644"/>
                <a:gd name="T2" fmla="*/ 2073 w 3414"/>
                <a:gd name="T3" fmla="*/ 390 h 2644"/>
                <a:gd name="T4" fmla="*/ 2458 w 3414"/>
                <a:gd name="T5" fmla="*/ 537 h 2644"/>
                <a:gd name="T6" fmla="*/ 2595 w 3414"/>
                <a:gd name="T7" fmla="*/ 512 h 2644"/>
                <a:gd name="T8" fmla="*/ 2736 w 3414"/>
                <a:gd name="T9" fmla="*/ 487 h 2644"/>
                <a:gd name="T10" fmla="*/ 2809 w 3414"/>
                <a:gd name="T11" fmla="*/ 479 h 2644"/>
                <a:gd name="T12" fmla="*/ 3278 w 3414"/>
                <a:gd name="T13" fmla="*/ 837 h 2644"/>
                <a:gd name="T14" fmla="*/ 3414 w 3414"/>
                <a:gd name="T15" fmla="*/ 1331 h 2644"/>
                <a:gd name="T16" fmla="*/ 3368 w 3414"/>
                <a:gd name="T17" fmla="*/ 1425 h 2644"/>
                <a:gd name="T18" fmla="*/ 3264 w 3414"/>
                <a:gd name="T19" fmla="*/ 1439 h 2644"/>
                <a:gd name="T20" fmla="*/ 3194 w 3414"/>
                <a:gd name="T21" fmla="*/ 1360 h 2644"/>
                <a:gd name="T22" fmla="*/ 3214 w 3414"/>
                <a:gd name="T23" fmla="*/ 2523 h 2644"/>
                <a:gd name="T24" fmla="*/ 3150 w 3414"/>
                <a:gd name="T25" fmla="*/ 2626 h 2644"/>
                <a:gd name="T26" fmla="*/ 3026 w 3414"/>
                <a:gd name="T27" fmla="*/ 2630 h 2644"/>
                <a:gd name="T28" fmla="*/ 2956 w 3414"/>
                <a:gd name="T29" fmla="*/ 2530 h 2644"/>
                <a:gd name="T30" fmla="*/ 2521 w 3414"/>
                <a:gd name="T31" fmla="*/ 2557 h 2644"/>
                <a:gd name="T32" fmla="*/ 2433 w 3414"/>
                <a:gd name="T33" fmla="*/ 2639 h 2644"/>
                <a:gd name="T34" fmla="*/ 2312 w 3414"/>
                <a:gd name="T35" fmla="*/ 2610 h 2644"/>
                <a:gd name="T36" fmla="*/ 2271 w 3414"/>
                <a:gd name="T37" fmla="*/ 2495 h 2644"/>
                <a:gd name="T38" fmla="*/ 2362 w 3414"/>
                <a:gd name="T39" fmla="*/ 1844 h 2644"/>
                <a:gd name="T40" fmla="*/ 2367 w 3414"/>
                <a:gd name="T41" fmla="*/ 1817 h 2644"/>
                <a:gd name="T42" fmla="*/ 2388 w 3414"/>
                <a:gd name="T43" fmla="*/ 1723 h 2644"/>
                <a:gd name="T44" fmla="*/ 2433 w 3414"/>
                <a:gd name="T45" fmla="*/ 1518 h 2644"/>
                <a:gd name="T46" fmla="*/ 2430 w 3414"/>
                <a:gd name="T47" fmla="*/ 1371 h 2644"/>
                <a:gd name="T48" fmla="*/ 2396 w 3414"/>
                <a:gd name="T49" fmla="*/ 1173 h 2644"/>
                <a:gd name="T50" fmla="*/ 2358 w 3414"/>
                <a:gd name="T51" fmla="*/ 952 h 2644"/>
                <a:gd name="T52" fmla="*/ 2329 w 3414"/>
                <a:gd name="T53" fmla="*/ 784 h 2644"/>
                <a:gd name="T54" fmla="*/ 1920 w 3414"/>
                <a:gd name="T55" fmla="*/ 558 h 2644"/>
                <a:gd name="T56" fmla="*/ 1479 w 3414"/>
                <a:gd name="T57" fmla="*/ 567 h 2644"/>
                <a:gd name="T58" fmla="*/ 1081 w 3414"/>
                <a:gd name="T59" fmla="*/ 807 h 2644"/>
                <a:gd name="T60" fmla="*/ 1048 w 3414"/>
                <a:gd name="T61" fmla="*/ 999 h 2644"/>
                <a:gd name="T62" fmla="*/ 1007 w 3414"/>
                <a:gd name="T63" fmla="*/ 1231 h 2644"/>
                <a:gd name="T64" fmla="*/ 974 w 3414"/>
                <a:gd name="T65" fmla="*/ 1426 h 2644"/>
                <a:gd name="T66" fmla="*/ 1222 w 3414"/>
                <a:gd name="T67" fmla="*/ 1768 h 2644"/>
                <a:gd name="T68" fmla="*/ 1143 w 3414"/>
                <a:gd name="T69" fmla="*/ 2532 h 2644"/>
                <a:gd name="T70" fmla="*/ 1071 w 3414"/>
                <a:gd name="T71" fmla="*/ 2631 h 2644"/>
                <a:gd name="T72" fmla="*/ 947 w 3414"/>
                <a:gd name="T73" fmla="*/ 2625 h 2644"/>
                <a:gd name="T74" fmla="*/ 885 w 3414"/>
                <a:gd name="T75" fmla="*/ 2521 h 2644"/>
                <a:gd name="T76" fmla="*/ 458 w 3414"/>
                <a:gd name="T77" fmla="*/ 2530 h 2644"/>
                <a:gd name="T78" fmla="*/ 388 w 3414"/>
                <a:gd name="T79" fmla="*/ 2630 h 2644"/>
                <a:gd name="T80" fmla="*/ 264 w 3414"/>
                <a:gd name="T81" fmla="*/ 2626 h 2644"/>
                <a:gd name="T82" fmla="*/ 200 w 3414"/>
                <a:gd name="T83" fmla="*/ 2523 h 2644"/>
                <a:gd name="T84" fmla="*/ 212 w 3414"/>
                <a:gd name="T85" fmla="*/ 1379 h 2644"/>
                <a:gd name="T86" fmla="*/ 131 w 3414"/>
                <a:gd name="T87" fmla="*/ 1442 h 2644"/>
                <a:gd name="T88" fmla="*/ 30 w 3414"/>
                <a:gd name="T89" fmla="*/ 1408 h 2644"/>
                <a:gd name="T90" fmla="*/ 3 w 3414"/>
                <a:gd name="T91" fmla="*/ 1306 h 2644"/>
                <a:gd name="T92" fmla="*/ 536 w 3414"/>
                <a:gd name="T93" fmla="*/ 501 h 2644"/>
                <a:gd name="T94" fmla="*/ 624 w 3414"/>
                <a:gd name="T95" fmla="*/ 477 h 2644"/>
                <a:gd name="T96" fmla="*/ 709 w 3414"/>
                <a:gd name="T97" fmla="*/ 489 h 2644"/>
                <a:gd name="T98" fmla="*/ 854 w 3414"/>
                <a:gd name="T99" fmla="*/ 515 h 2644"/>
                <a:gd name="T100" fmla="*/ 976 w 3414"/>
                <a:gd name="T101" fmla="*/ 537 h 2644"/>
                <a:gd name="T102" fmla="*/ 1578 w 3414"/>
                <a:gd name="T103" fmla="*/ 47 h 2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14" h="2644">
                  <a:moveTo>
                    <a:pt x="1661" y="0"/>
                  </a:moveTo>
                  <a:lnTo>
                    <a:pt x="1686" y="0"/>
                  </a:lnTo>
                  <a:lnTo>
                    <a:pt x="1711" y="7"/>
                  </a:lnTo>
                  <a:lnTo>
                    <a:pt x="1734" y="2"/>
                  </a:lnTo>
                  <a:lnTo>
                    <a:pt x="1758" y="3"/>
                  </a:lnTo>
                  <a:lnTo>
                    <a:pt x="1779" y="8"/>
                  </a:lnTo>
                  <a:lnTo>
                    <a:pt x="1801" y="17"/>
                  </a:lnTo>
                  <a:lnTo>
                    <a:pt x="1820" y="31"/>
                  </a:lnTo>
                  <a:lnTo>
                    <a:pt x="1835" y="50"/>
                  </a:lnTo>
                  <a:lnTo>
                    <a:pt x="2073" y="390"/>
                  </a:lnTo>
                  <a:lnTo>
                    <a:pt x="2412" y="544"/>
                  </a:lnTo>
                  <a:lnTo>
                    <a:pt x="2416" y="544"/>
                  </a:lnTo>
                  <a:lnTo>
                    <a:pt x="2425" y="542"/>
                  </a:lnTo>
                  <a:lnTo>
                    <a:pt x="2439" y="540"/>
                  </a:lnTo>
                  <a:lnTo>
                    <a:pt x="2458" y="537"/>
                  </a:lnTo>
                  <a:lnTo>
                    <a:pt x="2481" y="533"/>
                  </a:lnTo>
                  <a:lnTo>
                    <a:pt x="2507" y="528"/>
                  </a:lnTo>
                  <a:lnTo>
                    <a:pt x="2535" y="523"/>
                  </a:lnTo>
                  <a:lnTo>
                    <a:pt x="2565" y="517"/>
                  </a:lnTo>
                  <a:lnTo>
                    <a:pt x="2595" y="512"/>
                  </a:lnTo>
                  <a:lnTo>
                    <a:pt x="2626" y="507"/>
                  </a:lnTo>
                  <a:lnTo>
                    <a:pt x="2656" y="502"/>
                  </a:lnTo>
                  <a:lnTo>
                    <a:pt x="2685" y="497"/>
                  </a:lnTo>
                  <a:lnTo>
                    <a:pt x="2712" y="491"/>
                  </a:lnTo>
                  <a:lnTo>
                    <a:pt x="2736" y="487"/>
                  </a:lnTo>
                  <a:lnTo>
                    <a:pt x="2757" y="484"/>
                  </a:lnTo>
                  <a:lnTo>
                    <a:pt x="2773" y="482"/>
                  </a:lnTo>
                  <a:lnTo>
                    <a:pt x="2785" y="480"/>
                  </a:lnTo>
                  <a:lnTo>
                    <a:pt x="2790" y="479"/>
                  </a:lnTo>
                  <a:lnTo>
                    <a:pt x="2809" y="479"/>
                  </a:lnTo>
                  <a:lnTo>
                    <a:pt x="2827" y="481"/>
                  </a:lnTo>
                  <a:lnTo>
                    <a:pt x="2845" y="485"/>
                  </a:lnTo>
                  <a:lnTo>
                    <a:pt x="2862" y="492"/>
                  </a:lnTo>
                  <a:lnTo>
                    <a:pt x="2879" y="504"/>
                  </a:lnTo>
                  <a:lnTo>
                    <a:pt x="3278" y="837"/>
                  </a:lnTo>
                  <a:lnTo>
                    <a:pt x="3295" y="855"/>
                  </a:lnTo>
                  <a:lnTo>
                    <a:pt x="3307" y="875"/>
                  </a:lnTo>
                  <a:lnTo>
                    <a:pt x="3314" y="898"/>
                  </a:lnTo>
                  <a:lnTo>
                    <a:pt x="3411" y="1308"/>
                  </a:lnTo>
                  <a:lnTo>
                    <a:pt x="3414" y="1331"/>
                  </a:lnTo>
                  <a:lnTo>
                    <a:pt x="3413" y="1353"/>
                  </a:lnTo>
                  <a:lnTo>
                    <a:pt x="3407" y="1374"/>
                  </a:lnTo>
                  <a:lnTo>
                    <a:pt x="3397" y="1393"/>
                  </a:lnTo>
                  <a:lnTo>
                    <a:pt x="3385" y="1410"/>
                  </a:lnTo>
                  <a:lnTo>
                    <a:pt x="3368" y="1425"/>
                  </a:lnTo>
                  <a:lnTo>
                    <a:pt x="3350" y="1436"/>
                  </a:lnTo>
                  <a:lnTo>
                    <a:pt x="3328" y="1443"/>
                  </a:lnTo>
                  <a:lnTo>
                    <a:pt x="3306" y="1446"/>
                  </a:lnTo>
                  <a:lnTo>
                    <a:pt x="3284" y="1444"/>
                  </a:lnTo>
                  <a:lnTo>
                    <a:pt x="3264" y="1439"/>
                  </a:lnTo>
                  <a:lnTo>
                    <a:pt x="3244" y="1430"/>
                  </a:lnTo>
                  <a:lnTo>
                    <a:pt x="3227" y="1416"/>
                  </a:lnTo>
                  <a:lnTo>
                    <a:pt x="3213" y="1401"/>
                  </a:lnTo>
                  <a:lnTo>
                    <a:pt x="3201" y="1381"/>
                  </a:lnTo>
                  <a:lnTo>
                    <a:pt x="3194" y="1360"/>
                  </a:lnTo>
                  <a:lnTo>
                    <a:pt x="3106" y="985"/>
                  </a:lnTo>
                  <a:lnTo>
                    <a:pt x="2985" y="883"/>
                  </a:lnTo>
                  <a:lnTo>
                    <a:pt x="3080" y="1460"/>
                  </a:lnTo>
                  <a:lnTo>
                    <a:pt x="3214" y="2497"/>
                  </a:lnTo>
                  <a:lnTo>
                    <a:pt x="3214" y="2523"/>
                  </a:lnTo>
                  <a:lnTo>
                    <a:pt x="3210" y="2548"/>
                  </a:lnTo>
                  <a:lnTo>
                    <a:pt x="3200" y="2572"/>
                  </a:lnTo>
                  <a:lnTo>
                    <a:pt x="3187" y="2593"/>
                  </a:lnTo>
                  <a:lnTo>
                    <a:pt x="3170" y="2611"/>
                  </a:lnTo>
                  <a:lnTo>
                    <a:pt x="3150" y="2626"/>
                  </a:lnTo>
                  <a:lnTo>
                    <a:pt x="3127" y="2636"/>
                  </a:lnTo>
                  <a:lnTo>
                    <a:pt x="3101" y="2643"/>
                  </a:lnTo>
                  <a:lnTo>
                    <a:pt x="3075" y="2644"/>
                  </a:lnTo>
                  <a:lnTo>
                    <a:pt x="3050" y="2639"/>
                  </a:lnTo>
                  <a:lnTo>
                    <a:pt x="3026" y="2630"/>
                  </a:lnTo>
                  <a:lnTo>
                    <a:pt x="3005" y="2617"/>
                  </a:lnTo>
                  <a:lnTo>
                    <a:pt x="2987" y="2600"/>
                  </a:lnTo>
                  <a:lnTo>
                    <a:pt x="2972" y="2579"/>
                  </a:lnTo>
                  <a:lnTo>
                    <a:pt x="2962" y="2556"/>
                  </a:lnTo>
                  <a:lnTo>
                    <a:pt x="2956" y="2530"/>
                  </a:lnTo>
                  <a:lnTo>
                    <a:pt x="2823" y="1505"/>
                  </a:lnTo>
                  <a:lnTo>
                    <a:pt x="2698" y="1526"/>
                  </a:lnTo>
                  <a:lnTo>
                    <a:pt x="2618" y="1889"/>
                  </a:lnTo>
                  <a:lnTo>
                    <a:pt x="2528" y="2531"/>
                  </a:lnTo>
                  <a:lnTo>
                    <a:pt x="2521" y="2557"/>
                  </a:lnTo>
                  <a:lnTo>
                    <a:pt x="2511" y="2580"/>
                  </a:lnTo>
                  <a:lnTo>
                    <a:pt x="2496" y="2601"/>
                  </a:lnTo>
                  <a:lnTo>
                    <a:pt x="2478" y="2618"/>
                  </a:lnTo>
                  <a:lnTo>
                    <a:pt x="2456" y="2630"/>
                  </a:lnTo>
                  <a:lnTo>
                    <a:pt x="2433" y="2639"/>
                  </a:lnTo>
                  <a:lnTo>
                    <a:pt x="2407" y="2644"/>
                  </a:lnTo>
                  <a:lnTo>
                    <a:pt x="2382" y="2643"/>
                  </a:lnTo>
                  <a:lnTo>
                    <a:pt x="2356" y="2636"/>
                  </a:lnTo>
                  <a:lnTo>
                    <a:pt x="2333" y="2625"/>
                  </a:lnTo>
                  <a:lnTo>
                    <a:pt x="2312" y="2610"/>
                  </a:lnTo>
                  <a:lnTo>
                    <a:pt x="2296" y="2592"/>
                  </a:lnTo>
                  <a:lnTo>
                    <a:pt x="2283" y="2571"/>
                  </a:lnTo>
                  <a:lnTo>
                    <a:pt x="2274" y="2547"/>
                  </a:lnTo>
                  <a:lnTo>
                    <a:pt x="2270" y="2522"/>
                  </a:lnTo>
                  <a:lnTo>
                    <a:pt x="2271" y="2495"/>
                  </a:lnTo>
                  <a:lnTo>
                    <a:pt x="2361" y="1849"/>
                  </a:lnTo>
                  <a:lnTo>
                    <a:pt x="2361" y="1848"/>
                  </a:lnTo>
                  <a:lnTo>
                    <a:pt x="2361" y="1847"/>
                  </a:lnTo>
                  <a:lnTo>
                    <a:pt x="2361" y="1846"/>
                  </a:lnTo>
                  <a:lnTo>
                    <a:pt x="2362" y="1844"/>
                  </a:lnTo>
                  <a:lnTo>
                    <a:pt x="2362" y="1842"/>
                  </a:lnTo>
                  <a:lnTo>
                    <a:pt x="2363" y="1838"/>
                  </a:lnTo>
                  <a:lnTo>
                    <a:pt x="2364" y="1833"/>
                  </a:lnTo>
                  <a:lnTo>
                    <a:pt x="2365" y="1827"/>
                  </a:lnTo>
                  <a:lnTo>
                    <a:pt x="2367" y="1817"/>
                  </a:lnTo>
                  <a:lnTo>
                    <a:pt x="2370" y="1805"/>
                  </a:lnTo>
                  <a:lnTo>
                    <a:pt x="2373" y="1789"/>
                  </a:lnTo>
                  <a:lnTo>
                    <a:pt x="2377" y="1772"/>
                  </a:lnTo>
                  <a:lnTo>
                    <a:pt x="2383" y="1749"/>
                  </a:lnTo>
                  <a:lnTo>
                    <a:pt x="2388" y="1723"/>
                  </a:lnTo>
                  <a:lnTo>
                    <a:pt x="2395" y="1693"/>
                  </a:lnTo>
                  <a:lnTo>
                    <a:pt x="2402" y="1657"/>
                  </a:lnTo>
                  <a:lnTo>
                    <a:pt x="2412" y="1617"/>
                  </a:lnTo>
                  <a:lnTo>
                    <a:pt x="2422" y="1570"/>
                  </a:lnTo>
                  <a:lnTo>
                    <a:pt x="2433" y="1518"/>
                  </a:lnTo>
                  <a:lnTo>
                    <a:pt x="2446" y="1461"/>
                  </a:lnTo>
                  <a:lnTo>
                    <a:pt x="2444" y="1446"/>
                  </a:lnTo>
                  <a:lnTo>
                    <a:pt x="2440" y="1426"/>
                  </a:lnTo>
                  <a:lnTo>
                    <a:pt x="2435" y="1401"/>
                  </a:lnTo>
                  <a:lnTo>
                    <a:pt x="2430" y="1371"/>
                  </a:lnTo>
                  <a:lnTo>
                    <a:pt x="2424" y="1337"/>
                  </a:lnTo>
                  <a:lnTo>
                    <a:pt x="2418" y="1300"/>
                  </a:lnTo>
                  <a:lnTo>
                    <a:pt x="2411" y="1259"/>
                  </a:lnTo>
                  <a:lnTo>
                    <a:pt x="2403" y="1217"/>
                  </a:lnTo>
                  <a:lnTo>
                    <a:pt x="2396" y="1173"/>
                  </a:lnTo>
                  <a:lnTo>
                    <a:pt x="2388" y="1128"/>
                  </a:lnTo>
                  <a:lnTo>
                    <a:pt x="2381" y="1083"/>
                  </a:lnTo>
                  <a:lnTo>
                    <a:pt x="2372" y="1038"/>
                  </a:lnTo>
                  <a:lnTo>
                    <a:pt x="2365" y="994"/>
                  </a:lnTo>
                  <a:lnTo>
                    <a:pt x="2358" y="952"/>
                  </a:lnTo>
                  <a:lnTo>
                    <a:pt x="2350" y="911"/>
                  </a:lnTo>
                  <a:lnTo>
                    <a:pt x="2344" y="874"/>
                  </a:lnTo>
                  <a:lnTo>
                    <a:pt x="2338" y="841"/>
                  </a:lnTo>
                  <a:lnTo>
                    <a:pt x="2333" y="810"/>
                  </a:lnTo>
                  <a:lnTo>
                    <a:pt x="2329" y="784"/>
                  </a:lnTo>
                  <a:lnTo>
                    <a:pt x="2325" y="764"/>
                  </a:lnTo>
                  <a:lnTo>
                    <a:pt x="2322" y="750"/>
                  </a:lnTo>
                  <a:lnTo>
                    <a:pt x="1953" y="580"/>
                  </a:lnTo>
                  <a:lnTo>
                    <a:pt x="1935" y="570"/>
                  </a:lnTo>
                  <a:lnTo>
                    <a:pt x="1920" y="558"/>
                  </a:lnTo>
                  <a:lnTo>
                    <a:pt x="1908" y="542"/>
                  </a:lnTo>
                  <a:lnTo>
                    <a:pt x="1706" y="254"/>
                  </a:lnTo>
                  <a:lnTo>
                    <a:pt x="1507" y="540"/>
                  </a:lnTo>
                  <a:lnTo>
                    <a:pt x="1494" y="555"/>
                  </a:lnTo>
                  <a:lnTo>
                    <a:pt x="1479" y="567"/>
                  </a:lnTo>
                  <a:lnTo>
                    <a:pt x="1461" y="578"/>
                  </a:lnTo>
                  <a:lnTo>
                    <a:pt x="1091" y="747"/>
                  </a:lnTo>
                  <a:lnTo>
                    <a:pt x="1089" y="762"/>
                  </a:lnTo>
                  <a:lnTo>
                    <a:pt x="1086" y="781"/>
                  </a:lnTo>
                  <a:lnTo>
                    <a:pt x="1081" y="807"/>
                  </a:lnTo>
                  <a:lnTo>
                    <a:pt x="1076" y="838"/>
                  </a:lnTo>
                  <a:lnTo>
                    <a:pt x="1070" y="874"/>
                  </a:lnTo>
                  <a:lnTo>
                    <a:pt x="1063" y="912"/>
                  </a:lnTo>
                  <a:lnTo>
                    <a:pt x="1056" y="954"/>
                  </a:lnTo>
                  <a:lnTo>
                    <a:pt x="1048" y="999"/>
                  </a:lnTo>
                  <a:lnTo>
                    <a:pt x="1041" y="1044"/>
                  </a:lnTo>
                  <a:lnTo>
                    <a:pt x="1032" y="1091"/>
                  </a:lnTo>
                  <a:lnTo>
                    <a:pt x="1024" y="1138"/>
                  </a:lnTo>
                  <a:lnTo>
                    <a:pt x="1016" y="1186"/>
                  </a:lnTo>
                  <a:lnTo>
                    <a:pt x="1007" y="1231"/>
                  </a:lnTo>
                  <a:lnTo>
                    <a:pt x="1000" y="1276"/>
                  </a:lnTo>
                  <a:lnTo>
                    <a:pt x="993" y="1319"/>
                  </a:lnTo>
                  <a:lnTo>
                    <a:pt x="986" y="1358"/>
                  </a:lnTo>
                  <a:lnTo>
                    <a:pt x="979" y="1393"/>
                  </a:lnTo>
                  <a:lnTo>
                    <a:pt x="974" y="1426"/>
                  </a:lnTo>
                  <a:lnTo>
                    <a:pt x="969" y="1453"/>
                  </a:lnTo>
                  <a:lnTo>
                    <a:pt x="965" y="1474"/>
                  </a:lnTo>
                  <a:lnTo>
                    <a:pt x="963" y="1490"/>
                  </a:lnTo>
                  <a:lnTo>
                    <a:pt x="1207" y="1749"/>
                  </a:lnTo>
                  <a:lnTo>
                    <a:pt x="1222" y="1768"/>
                  </a:lnTo>
                  <a:lnTo>
                    <a:pt x="1233" y="1788"/>
                  </a:lnTo>
                  <a:lnTo>
                    <a:pt x="1241" y="1810"/>
                  </a:lnTo>
                  <a:lnTo>
                    <a:pt x="1243" y="1834"/>
                  </a:lnTo>
                  <a:lnTo>
                    <a:pt x="1242" y="1857"/>
                  </a:lnTo>
                  <a:lnTo>
                    <a:pt x="1143" y="2532"/>
                  </a:lnTo>
                  <a:lnTo>
                    <a:pt x="1137" y="2558"/>
                  </a:lnTo>
                  <a:lnTo>
                    <a:pt x="1125" y="2581"/>
                  </a:lnTo>
                  <a:lnTo>
                    <a:pt x="1111" y="2601"/>
                  </a:lnTo>
                  <a:lnTo>
                    <a:pt x="1092" y="2618"/>
                  </a:lnTo>
                  <a:lnTo>
                    <a:pt x="1071" y="2631"/>
                  </a:lnTo>
                  <a:lnTo>
                    <a:pt x="1048" y="2639"/>
                  </a:lnTo>
                  <a:lnTo>
                    <a:pt x="1022" y="2644"/>
                  </a:lnTo>
                  <a:lnTo>
                    <a:pt x="996" y="2643"/>
                  </a:lnTo>
                  <a:lnTo>
                    <a:pt x="970" y="2636"/>
                  </a:lnTo>
                  <a:lnTo>
                    <a:pt x="947" y="2625"/>
                  </a:lnTo>
                  <a:lnTo>
                    <a:pt x="928" y="2610"/>
                  </a:lnTo>
                  <a:lnTo>
                    <a:pt x="911" y="2592"/>
                  </a:lnTo>
                  <a:lnTo>
                    <a:pt x="897" y="2570"/>
                  </a:lnTo>
                  <a:lnTo>
                    <a:pt x="889" y="2546"/>
                  </a:lnTo>
                  <a:lnTo>
                    <a:pt x="885" y="2521"/>
                  </a:lnTo>
                  <a:lnTo>
                    <a:pt x="886" y="2495"/>
                  </a:lnTo>
                  <a:lnTo>
                    <a:pt x="975" y="1882"/>
                  </a:lnTo>
                  <a:lnTo>
                    <a:pt x="621" y="1508"/>
                  </a:lnTo>
                  <a:lnTo>
                    <a:pt x="591" y="1503"/>
                  </a:lnTo>
                  <a:lnTo>
                    <a:pt x="458" y="2530"/>
                  </a:lnTo>
                  <a:lnTo>
                    <a:pt x="453" y="2556"/>
                  </a:lnTo>
                  <a:lnTo>
                    <a:pt x="441" y="2579"/>
                  </a:lnTo>
                  <a:lnTo>
                    <a:pt x="427" y="2600"/>
                  </a:lnTo>
                  <a:lnTo>
                    <a:pt x="409" y="2617"/>
                  </a:lnTo>
                  <a:lnTo>
                    <a:pt x="388" y="2630"/>
                  </a:lnTo>
                  <a:lnTo>
                    <a:pt x="365" y="2639"/>
                  </a:lnTo>
                  <a:lnTo>
                    <a:pt x="339" y="2644"/>
                  </a:lnTo>
                  <a:lnTo>
                    <a:pt x="313" y="2643"/>
                  </a:lnTo>
                  <a:lnTo>
                    <a:pt x="287" y="2636"/>
                  </a:lnTo>
                  <a:lnTo>
                    <a:pt x="264" y="2626"/>
                  </a:lnTo>
                  <a:lnTo>
                    <a:pt x="244" y="2611"/>
                  </a:lnTo>
                  <a:lnTo>
                    <a:pt x="227" y="2593"/>
                  </a:lnTo>
                  <a:lnTo>
                    <a:pt x="213" y="2572"/>
                  </a:lnTo>
                  <a:lnTo>
                    <a:pt x="204" y="2548"/>
                  </a:lnTo>
                  <a:lnTo>
                    <a:pt x="200" y="2523"/>
                  </a:lnTo>
                  <a:lnTo>
                    <a:pt x="201" y="2497"/>
                  </a:lnTo>
                  <a:lnTo>
                    <a:pt x="430" y="880"/>
                  </a:lnTo>
                  <a:lnTo>
                    <a:pt x="308" y="983"/>
                  </a:lnTo>
                  <a:lnTo>
                    <a:pt x="220" y="1357"/>
                  </a:lnTo>
                  <a:lnTo>
                    <a:pt x="212" y="1379"/>
                  </a:lnTo>
                  <a:lnTo>
                    <a:pt x="202" y="1398"/>
                  </a:lnTo>
                  <a:lnTo>
                    <a:pt x="188" y="1414"/>
                  </a:lnTo>
                  <a:lnTo>
                    <a:pt x="170" y="1427"/>
                  </a:lnTo>
                  <a:lnTo>
                    <a:pt x="151" y="1436"/>
                  </a:lnTo>
                  <a:lnTo>
                    <a:pt x="131" y="1442"/>
                  </a:lnTo>
                  <a:lnTo>
                    <a:pt x="109" y="1443"/>
                  </a:lnTo>
                  <a:lnTo>
                    <a:pt x="86" y="1440"/>
                  </a:lnTo>
                  <a:lnTo>
                    <a:pt x="64" y="1433"/>
                  </a:lnTo>
                  <a:lnTo>
                    <a:pt x="46" y="1421"/>
                  </a:lnTo>
                  <a:lnTo>
                    <a:pt x="30" y="1408"/>
                  </a:lnTo>
                  <a:lnTo>
                    <a:pt x="17" y="1390"/>
                  </a:lnTo>
                  <a:lnTo>
                    <a:pt x="7" y="1372"/>
                  </a:lnTo>
                  <a:lnTo>
                    <a:pt x="2" y="1351"/>
                  </a:lnTo>
                  <a:lnTo>
                    <a:pt x="0" y="1329"/>
                  </a:lnTo>
                  <a:lnTo>
                    <a:pt x="3" y="1306"/>
                  </a:lnTo>
                  <a:lnTo>
                    <a:pt x="99" y="895"/>
                  </a:lnTo>
                  <a:lnTo>
                    <a:pt x="108" y="873"/>
                  </a:lnTo>
                  <a:lnTo>
                    <a:pt x="120" y="852"/>
                  </a:lnTo>
                  <a:lnTo>
                    <a:pt x="137" y="834"/>
                  </a:lnTo>
                  <a:lnTo>
                    <a:pt x="536" y="501"/>
                  </a:lnTo>
                  <a:lnTo>
                    <a:pt x="551" y="490"/>
                  </a:lnTo>
                  <a:lnTo>
                    <a:pt x="569" y="483"/>
                  </a:lnTo>
                  <a:lnTo>
                    <a:pt x="587" y="479"/>
                  </a:lnTo>
                  <a:lnTo>
                    <a:pt x="605" y="477"/>
                  </a:lnTo>
                  <a:lnTo>
                    <a:pt x="624" y="477"/>
                  </a:lnTo>
                  <a:lnTo>
                    <a:pt x="632" y="477"/>
                  </a:lnTo>
                  <a:lnTo>
                    <a:pt x="645" y="479"/>
                  </a:lnTo>
                  <a:lnTo>
                    <a:pt x="662" y="482"/>
                  </a:lnTo>
                  <a:lnTo>
                    <a:pt x="684" y="485"/>
                  </a:lnTo>
                  <a:lnTo>
                    <a:pt x="709" y="489"/>
                  </a:lnTo>
                  <a:lnTo>
                    <a:pt x="736" y="493"/>
                  </a:lnTo>
                  <a:lnTo>
                    <a:pt x="764" y="499"/>
                  </a:lnTo>
                  <a:lnTo>
                    <a:pt x="794" y="504"/>
                  </a:lnTo>
                  <a:lnTo>
                    <a:pt x="824" y="510"/>
                  </a:lnTo>
                  <a:lnTo>
                    <a:pt x="854" y="515"/>
                  </a:lnTo>
                  <a:lnTo>
                    <a:pt x="883" y="520"/>
                  </a:lnTo>
                  <a:lnTo>
                    <a:pt x="911" y="526"/>
                  </a:lnTo>
                  <a:lnTo>
                    <a:pt x="936" y="530"/>
                  </a:lnTo>
                  <a:lnTo>
                    <a:pt x="958" y="534"/>
                  </a:lnTo>
                  <a:lnTo>
                    <a:pt x="976" y="537"/>
                  </a:lnTo>
                  <a:lnTo>
                    <a:pt x="990" y="540"/>
                  </a:lnTo>
                  <a:lnTo>
                    <a:pt x="999" y="541"/>
                  </a:lnTo>
                  <a:lnTo>
                    <a:pt x="1002" y="542"/>
                  </a:lnTo>
                  <a:lnTo>
                    <a:pt x="1341" y="386"/>
                  </a:lnTo>
                  <a:lnTo>
                    <a:pt x="1578" y="47"/>
                  </a:lnTo>
                  <a:lnTo>
                    <a:pt x="1595" y="28"/>
                  </a:lnTo>
                  <a:lnTo>
                    <a:pt x="1615" y="13"/>
                  </a:lnTo>
                  <a:lnTo>
                    <a:pt x="1637" y="4"/>
                  </a:lnTo>
                  <a:lnTo>
                    <a:pt x="16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9"/>
            <p:cNvSpPr>
              <a:spLocks/>
            </p:cNvSpPr>
            <p:nvPr/>
          </p:nvSpPr>
          <p:spPr bwMode="auto">
            <a:xfrm>
              <a:off x="525463" y="452438"/>
              <a:ext cx="41275" cy="41275"/>
            </a:xfrm>
            <a:custGeom>
              <a:avLst/>
              <a:gdLst>
                <a:gd name="T0" fmla="*/ 239 w 492"/>
                <a:gd name="T1" fmla="*/ 0 h 494"/>
                <a:gd name="T2" fmla="*/ 276 w 492"/>
                <a:gd name="T3" fmla="*/ 1 h 494"/>
                <a:gd name="T4" fmla="*/ 310 w 492"/>
                <a:gd name="T5" fmla="*/ 9 h 494"/>
                <a:gd name="T6" fmla="*/ 342 w 492"/>
                <a:gd name="T7" fmla="*/ 20 h 494"/>
                <a:gd name="T8" fmla="*/ 373 w 492"/>
                <a:gd name="T9" fmla="*/ 36 h 494"/>
                <a:gd name="T10" fmla="*/ 401 w 492"/>
                <a:gd name="T11" fmla="*/ 55 h 494"/>
                <a:gd name="T12" fmla="*/ 426 w 492"/>
                <a:gd name="T13" fmla="*/ 78 h 494"/>
                <a:gd name="T14" fmla="*/ 448 w 492"/>
                <a:gd name="T15" fmla="*/ 105 h 494"/>
                <a:gd name="T16" fmla="*/ 465 w 492"/>
                <a:gd name="T17" fmla="*/ 135 h 494"/>
                <a:gd name="T18" fmla="*/ 480 w 492"/>
                <a:gd name="T19" fmla="*/ 169 h 494"/>
                <a:gd name="T20" fmla="*/ 488 w 492"/>
                <a:gd name="T21" fmla="*/ 204 h 494"/>
                <a:gd name="T22" fmla="*/ 492 w 492"/>
                <a:gd name="T23" fmla="*/ 240 h 494"/>
                <a:gd name="T24" fmla="*/ 490 w 492"/>
                <a:gd name="T25" fmla="*/ 277 h 494"/>
                <a:gd name="T26" fmla="*/ 484 w 492"/>
                <a:gd name="T27" fmla="*/ 311 h 494"/>
                <a:gd name="T28" fmla="*/ 473 w 492"/>
                <a:gd name="T29" fmla="*/ 343 h 494"/>
                <a:gd name="T30" fmla="*/ 456 w 492"/>
                <a:gd name="T31" fmla="*/ 375 h 494"/>
                <a:gd name="T32" fmla="*/ 436 w 492"/>
                <a:gd name="T33" fmla="*/ 403 h 494"/>
                <a:gd name="T34" fmla="*/ 414 w 492"/>
                <a:gd name="T35" fmla="*/ 428 h 494"/>
                <a:gd name="T36" fmla="*/ 387 w 492"/>
                <a:gd name="T37" fmla="*/ 449 h 494"/>
                <a:gd name="T38" fmla="*/ 357 w 492"/>
                <a:gd name="T39" fmla="*/ 467 h 494"/>
                <a:gd name="T40" fmla="*/ 323 w 492"/>
                <a:gd name="T41" fmla="*/ 481 h 494"/>
                <a:gd name="T42" fmla="*/ 288 w 492"/>
                <a:gd name="T43" fmla="*/ 490 h 494"/>
                <a:gd name="T44" fmla="*/ 252 w 492"/>
                <a:gd name="T45" fmla="*/ 494 h 494"/>
                <a:gd name="T46" fmla="*/ 217 w 492"/>
                <a:gd name="T47" fmla="*/ 492 h 494"/>
                <a:gd name="T48" fmla="*/ 182 w 492"/>
                <a:gd name="T49" fmla="*/ 486 h 494"/>
                <a:gd name="T50" fmla="*/ 149 w 492"/>
                <a:gd name="T51" fmla="*/ 474 h 494"/>
                <a:gd name="T52" fmla="*/ 119 w 492"/>
                <a:gd name="T53" fmla="*/ 459 h 494"/>
                <a:gd name="T54" fmla="*/ 91 w 492"/>
                <a:gd name="T55" fmla="*/ 439 h 494"/>
                <a:gd name="T56" fmla="*/ 65 w 492"/>
                <a:gd name="T57" fmla="*/ 415 h 494"/>
                <a:gd name="T58" fmla="*/ 44 w 492"/>
                <a:gd name="T59" fmla="*/ 388 h 494"/>
                <a:gd name="T60" fmla="*/ 26 w 492"/>
                <a:gd name="T61" fmla="*/ 358 h 494"/>
                <a:gd name="T62" fmla="*/ 13 w 492"/>
                <a:gd name="T63" fmla="*/ 325 h 494"/>
                <a:gd name="T64" fmla="*/ 3 w 492"/>
                <a:gd name="T65" fmla="*/ 289 h 494"/>
                <a:gd name="T66" fmla="*/ 0 w 492"/>
                <a:gd name="T67" fmla="*/ 253 h 494"/>
                <a:gd name="T68" fmla="*/ 1 w 492"/>
                <a:gd name="T69" fmla="*/ 218 h 494"/>
                <a:gd name="T70" fmla="*/ 8 w 492"/>
                <a:gd name="T71" fmla="*/ 182 h 494"/>
                <a:gd name="T72" fmla="*/ 20 w 492"/>
                <a:gd name="T73" fmla="*/ 150 h 494"/>
                <a:gd name="T74" fmla="*/ 35 w 492"/>
                <a:gd name="T75" fmla="*/ 119 h 494"/>
                <a:gd name="T76" fmla="*/ 55 w 492"/>
                <a:gd name="T77" fmla="*/ 91 h 494"/>
                <a:gd name="T78" fmla="*/ 78 w 492"/>
                <a:gd name="T79" fmla="*/ 66 h 494"/>
                <a:gd name="T80" fmla="*/ 105 w 492"/>
                <a:gd name="T81" fmla="*/ 44 h 494"/>
                <a:gd name="T82" fmla="*/ 135 w 492"/>
                <a:gd name="T83" fmla="*/ 26 h 494"/>
                <a:gd name="T84" fmla="*/ 168 w 492"/>
                <a:gd name="T85" fmla="*/ 13 h 494"/>
                <a:gd name="T86" fmla="*/ 203 w 492"/>
                <a:gd name="T87" fmla="*/ 4 h 494"/>
                <a:gd name="T88" fmla="*/ 239 w 492"/>
                <a:gd name="T8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2" h="494">
                  <a:moveTo>
                    <a:pt x="239" y="0"/>
                  </a:moveTo>
                  <a:lnTo>
                    <a:pt x="276" y="1"/>
                  </a:lnTo>
                  <a:lnTo>
                    <a:pt x="310" y="9"/>
                  </a:lnTo>
                  <a:lnTo>
                    <a:pt x="342" y="20"/>
                  </a:lnTo>
                  <a:lnTo>
                    <a:pt x="373" y="36"/>
                  </a:lnTo>
                  <a:lnTo>
                    <a:pt x="401" y="55"/>
                  </a:lnTo>
                  <a:lnTo>
                    <a:pt x="426" y="78"/>
                  </a:lnTo>
                  <a:lnTo>
                    <a:pt x="448" y="105"/>
                  </a:lnTo>
                  <a:lnTo>
                    <a:pt x="465" y="135"/>
                  </a:lnTo>
                  <a:lnTo>
                    <a:pt x="480" y="169"/>
                  </a:lnTo>
                  <a:lnTo>
                    <a:pt x="488" y="204"/>
                  </a:lnTo>
                  <a:lnTo>
                    <a:pt x="492" y="240"/>
                  </a:lnTo>
                  <a:lnTo>
                    <a:pt x="490" y="277"/>
                  </a:lnTo>
                  <a:lnTo>
                    <a:pt x="484" y="311"/>
                  </a:lnTo>
                  <a:lnTo>
                    <a:pt x="473" y="343"/>
                  </a:lnTo>
                  <a:lnTo>
                    <a:pt x="456" y="375"/>
                  </a:lnTo>
                  <a:lnTo>
                    <a:pt x="436" y="403"/>
                  </a:lnTo>
                  <a:lnTo>
                    <a:pt x="414" y="428"/>
                  </a:lnTo>
                  <a:lnTo>
                    <a:pt x="387" y="449"/>
                  </a:lnTo>
                  <a:lnTo>
                    <a:pt x="357" y="467"/>
                  </a:lnTo>
                  <a:lnTo>
                    <a:pt x="323" y="481"/>
                  </a:lnTo>
                  <a:lnTo>
                    <a:pt x="288" y="490"/>
                  </a:lnTo>
                  <a:lnTo>
                    <a:pt x="252" y="494"/>
                  </a:lnTo>
                  <a:lnTo>
                    <a:pt x="217" y="492"/>
                  </a:lnTo>
                  <a:lnTo>
                    <a:pt x="182" y="486"/>
                  </a:lnTo>
                  <a:lnTo>
                    <a:pt x="149" y="474"/>
                  </a:lnTo>
                  <a:lnTo>
                    <a:pt x="119" y="459"/>
                  </a:lnTo>
                  <a:lnTo>
                    <a:pt x="91" y="439"/>
                  </a:lnTo>
                  <a:lnTo>
                    <a:pt x="65" y="415"/>
                  </a:lnTo>
                  <a:lnTo>
                    <a:pt x="44" y="388"/>
                  </a:lnTo>
                  <a:lnTo>
                    <a:pt x="26" y="358"/>
                  </a:lnTo>
                  <a:lnTo>
                    <a:pt x="13" y="325"/>
                  </a:lnTo>
                  <a:lnTo>
                    <a:pt x="3" y="289"/>
                  </a:lnTo>
                  <a:lnTo>
                    <a:pt x="0" y="253"/>
                  </a:lnTo>
                  <a:lnTo>
                    <a:pt x="1" y="218"/>
                  </a:lnTo>
                  <a:lnTo>
                    <a:pt x="8" y="182"/>
                  </a:lnTo>
                  <a:lnTo>
                    <a:pt x="20" y="150"/>
                  </a:lnTo>
                  <a:lnTo>
                    <a:pt x="35" y="119"/>
                  </a:lnTo>
                  <a:lnTo>
                    <a:pt x="55" y="91"/>
                  </a:lnTo>
                  <a:lnTo>
                    <a:pt x="78" y="66"/>
                  </a:lnTo>
                  <a:lnTo>
                    <a:pt x="105" y="44"/>
                  </a:lnTo>
                  <a:lnTo>
                    <a:pt x="135" y="26"/>
                  </a:lnTo>
                  <a:lnTo>
                    <a:pt x="168" y="13"/>
                  </a:lnTo>
                  <a:lnTo>
                    <a:pt x="203" y="4"/>
                  </a:lnTo>
                  <a:lnTo>
                    <a:pt x="2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271901" y="2927055"/>
            <a:ext cx="86891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Дата проведения: </a:t>
            </a:r>
            <a:r>
              <a:rPr lang="ru-RU" sz="1600" dirty="0" smtClean="0"/>
              <a:t>15 ноября 2021 г.</a:t>
            </a:r>
            <a:r>
              <a:rPr lang="en-US" sz="1600" dirty="0" smtClean="0"/>
              <a:t> + </a:t>
            </a:r>
            <a:r>
              <a:rPr lang="ru-RU" sz="1600" dirty="0" smtClean="0"/>
              <a:t>профориентационный </a:t>
            </a:r>
            <a:r>
              <a:rPr lang="ru-RU" sz="1600" dirty="0"/>
              <a:t>М</a:t>
            </a:r>
            <a:r>
              <a:rPr lang="ru-RU" sz="1600" dirty="0" smtClean="0"/>
              <a:t>арафон </a:t>
            </a:r>
            <a:r>
              <a:rPr lang="ru-RU" sz="1600" dirty="0" smtClean="0"/>
              <a:t>до 17 декабря 2021 г.</a:t>
            </a:r>
          </a:p>
          <a:p>
            <a:r>
              <a:rPr lang="ru-RU" sz="1600" b="1" dirty="0" smtClean="0"/>
              <a:t>Формат</a:t>
            </a:r>
            <a:r>
              <a:rPr lang="en-US" sz="1600" b="1" dirty="0" smtClean="0"/>
              <a:t> –</a:t>
            </a:r>
            <a:r>
              <a:rPr lang="ru-RU" sz="1600" b="1" dirty="0" smtClean="0"/>
              <a:t> </a:t>
            </a:r>
            <a:r>
              <a:rPr lang="ru-RU" sz="1600" dirty="0" smtClean="0"/>
              <a:t>смешанный </a:t>
            </a:r>
            <a:r>
              <a:rPr lang="ru-RU" sz="1600" b="1" dirty="0" smtClean="0"/>
              <a:t>(более 10 000 чел.)</a:t>
            </a:r>
            <a:r>
              <a:rPr lang="ru-RU" sz="1600" dirty="0" smtClean="0"/>
              <a:t>:</a:t>
            </a:r>
          </a:p>
          <a:p>
            <a:pPr>
              <a:buFontTx/>
              <a:buChar char="-"/>
            </a:pPr>
            <a:r>
              <a:rPr lang="ru-RU" sz="1600" dirty="0" smtClean="0"/>
              <a:t> онлайн (15.11.2021 с 11.00 до 15.00 часов) – </a:t>
            </a:r>
            <a:r>
              <a:rPr lang="ru-RU" sz="1600" b="1" dirty="0" smtClean="0"/>
              <a:t>4 200 чел.</a:t>
            </a:r>
          </a:p>
          <a:p>
            <a:pPr>
              <a:buFontTx/>
              <a:buChar char="-"/>
            </a:pPr>
            <a:r>
              <a:rPr lang="ru-RU" sz="1600" dirty="0" smtClean="0"/>
              <a:t> очно в рамках </a:t>
            </a:r>
            <a:r>
              <a:rPr lang="ru-RU" sz="1600" dirty="0" err="1" smtClean="0"/>
              <a:t>профориентационного</a:t>
            </a:r>
            <a:r>
              <a:rPr lang="ru-RU" sz="1600" dirty="0" smtClean="0"/>
              <a:t> Марафона на распределенных площадках в ГО и МР края (с 15.11.2021 по 17.12.2021)</a:t>
            </a:r>
          </a:p>
          <a:p>
            <a:r>
              <a:rPr lang="ru-RU" sz="1600" b="1" dirty="0" smtClean="0"/>
              <a:t>Ключевая тематика: </a:t>
            </a:r>
            <a:r>
              <a:rPr lang="ru-RU" sz="1600" dirty="0" smtClean="0"/>
              <a:t>ПРОФЕССИОНАЛ-2030</a:t>
            </a:r>
          </a:p>
          <a:p>
            <a:r>
              <a:rPr lang="ru-RU" sz="1600" b="1" dirty="0" smtClean="0"/>
              <a:t>Целевая аудитория:</a:t>
            </a:r>
            <a:r>
              <a:rPr lang="ru-RU" sz="1600" dirty="0" smtClean="0"/>
              <a:t> обучающиеся 7-9-х классов, классные руководители, ответственные за профориентацию в образовательных </a:t>
            </a:r>
            <a:r>
              <a:rPr lang="ru-RU" sz="1600" dirty="0" smtClean="0"/>
              <a:t>организациях, родители, </a:t>
            </a:r>
            <a:r>
              <a:rPr lang="ru-RU" sz="1600" dirty="0" smtClean="0"/>
              <a:t>дистанционно 10000 школьников; ответственные за организацию профориентации на уровне ОМСУ и ОО, ПОО.</a:t>
            </a:r>
          </a:p>
          <a:p>
            <a:r>
              <a:rPr lang="ru-RU" sz="1600" b="1" dirty="0" smtClean="0"/>
              <a:t>Цель: </a:t>
            </a:r>
            <a:r>
              <a:rPr lang="ru-RU" sz="1600" dirty="0" smtClean="0"/>
              <a:t>создать условия, чтобы учащиеся края узнали составляющие профиля востребованного высоко конкурентного на рынке труда специалиста 2030 г., примерили на себя его образ, узнали возможности применения этих компетенций на рынке труда и получения в образовательных организациях Хабаровского края, определили свои зоны роста и способы их развития.</a:t>
            </a:r>
            <a:endParaRPr lang="ru-RU" sz="1600" dirty="0"/>
          </a:p>
        </p:txBody>
      </p:sp>
      <p:pic>
        <p:nvPicPr>
          <p:cNvPr id="15" name="Picture 1" descr="C:\Users\asus\Downloads\ЛОГОТИП ХМС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7" y="68628"/>
            <a:ext cx="644650" cy="715433"/>
          </a:xfrm>
          <a:prstGeom prst="rect">
            <a:avLst/>
          </a:prstGeom>
          <a:noFill/>
        </p:spPr>
      </p:pic>
      <p:pic>
        <p:nvPicPr>
          <p:cNvPr id="12" name="Picture 2" descr="D:\Users\User\Desktop\вапвапав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05" y="836712"/>
            <a:ext cx="5965413" cy="2090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49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"/>
          <p:cNvSpPr/>
          <p:nvPr/>
        </p:nvSpPr>
        <p:spPr>
          <a:xfrm>
            <a:off x="-9316" y="1"/>
            <a:ext cx="9153316" cy="90383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20" name="НАЗВАНИЕ РАЗДЕЛА"/>
          <p:cNvSpPr txBox="1"/>
          <p:nvPr/>
        </p:nvSpPr>
        <p:spPr>
          <a:xfrm>
            <a:off x="167344" y="262122"/>
            <a:ext cx="7356984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pPr marL="0" marR="0" lvl="0" indent="0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ChevinPro-Medium"/>
              </a:rPr>
              <a:t>Хабаровский межрегиональный салон образования-2021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sym typeface="ChevinPro-Medium"/>
            </a:endParaRPr>
          </a:p>
        </p:txBody>
      </p:sp>
      <p:sp>
        <p:nvSpPr>
          <p:cNvPr id="21" name="ПОДЗАГОЛОВОК"/>
          <p:cNvSpPr txBox="1"/>
          <p:nvPr/>
        </p:nvSpPr>
        <p:spPr>
          <a:xfrm>
            <a:off x="593520" y="858777"/>
            <a:ext cx="139462" cy="264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pPr marL="0" marR="0" lvl="0" indent="0" algn="l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evinPro-Medium"/>
                <a:sym typeface="ChevinPro-Medium"/>
              </a:rPr>
              <a:t> 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hevinPro-Medium"/>
              <a:sym typeface="ChevinPro-Medium"/>
            </a:endParaRPr>
          </a:p>
        </p:txBody>
      </p:sp>
      <p:grpSp>
        <p:nvGrpSpPr>
          <p:cNvPr id="2" name="Group 1689"/>
          <p:cNvGrpSpPr/>
          <p:nvPr/>
        </p:nvGrpSpPr>
        <p:grpSpPr>
          <a:xfrm>
            <a:off x="163626" y="2927055"/>
            <a:ext cx="406028" cy="511296"/>
            <a:chOff x="336550" y="409575"/>
            <a:chExt cx="285750" cy="269875"/>
          </a:xfrm>
          <a:solidFill>
            <a:schemeClr val="bg1"/>
          </a:solidFill>
        </p:grpSpPr>
        <p:sp>
          <p:nvSpPr>
            <p:cNvPr id="59" name="Freeform 6"/>
            <p:cNvSpPr>
              <a:spLocks/>
            </p:cNvSpPr>
            <p:nvPr/>
          </p:nvSpPr>
          <p:spPr bwMode="auto">
            <a:xfrm>
              <a:off x="436563" y="409575"/>
              <a:ext cx="90488" cy="53975"/>
            </a:xfrm>
            <a:custGeom>
              <a:avLst/>
              <a:gdLst>
                <a:gd name="T0" fmla="*/ 178 w 1089"/>
                <a:gd name="T1" fmla="*/ 3 h 638"/>
                <a:gd name="T2" fmla="*/ 483 w 1089"/>
                <a:gd name="T3" fmla="*/ 205 h 638"/>
                <a:gd name="T4" fmla="*/ 546 w 1089"/>
                <a:gd name="T5" fmla="*/ 36 h 638"/>
                <a:gd name="T6" fmla="*/ 570 w 1089"/>
                <a:gd name="T7" fmla="*/ 17 h 638"/>
                <a:gd name="T8" fmla="*/ 600 w 1089"/>
                <a:gd name="T9" fmla="*/ 13 h 638"/>
                <a:gd name="T10" fmla="*/ 628 w 1089"/>
                <a:gd name="T11" fmla="*/ 25 h 638"/>
                <a:gd name="T12" fmla="*/ 729 w 1089"/>
                <a:gd name="T13" fmla="*/ 159 h 638"/>
                <a:gd name="T14" fmla="*/ 967 w 1089"/>
                <a:gd name="T15" fmla="*/ 34 h 638"/>
                <a:gd name="T16" fmla="*/ 995 w 1089"/>
                <a:gd name="T17" fmla="*/ 35 h 638"/>
                <a:gd name="T18" fmla="*/ 1020 w 1089"/>
                <a:gd name="T19" fmla="*/ 50 h 638"/>
                <a:gd name="T20" fmla="*/ 1034 w 1089"/>
                <a:gd name="T21" fmla="*/ 75 h 638"/>
                <a:gd name="T22" fmla="*/ 1034 w 1089"/>
                <a:gd name="T23" fmla="*/ 104 h 638"/>
                <a:gd name="T24" fmla="*/ 878 w 1089"/>
                <a:gd name="T25" fmla="*/ 392 h 638"/>
                <a:gd name="T26" fmla="*/ 1069 w 1089"/>
                <a:gd name="T27" fmla="*/ 469 h 638"/>
                <a:gd name="T28" fmla="*/ 1087 w 1089"/>
                <a:gd name="T29" fmla="*/ 498 h 638"/>
                <a:gd name="T30" fmla="*/ 1086 w 1089"/>
                <a:gd name="T31" fmla="*/ 532 h 638"/>
                <a:gd name="T32" fmla="*/ 1065 w 1089"/>
                <a:gd name="T33" fmla="*/ 559 h 638"/>
                <a:gd name="T34" fmla="*/ 832 w 1089"/>
                <a:gd name="T35" fmla="*/ 638 h 638"/>
                <a:gd name="T36" fmla="*/ 769 w 1089"/>
                <a:gd name="T37" fmla="*/ 539 h 638"/>
                <a:gd name="T38" fmla="*/ 863 w 1089"/>
                <a:gd name="T39" fmla="*/ 508 h 638"/>
                <a:gd name="T40" fmla="*/ 763 w 1089"/>
                <a:gd name="T41" fmla="*/ 466 h 638"/>
                <a:gd name="T42" fmla="*/ 743 w 1089"/>
                <a:gd name="T43" fmla="*/ 441 h 638"/>
                <a:gd name="T44" fmla="*/ 742 w 1089"/>
                <a:gd name="T45" fmla="*/ 409 h 638"/>
                <a:gd name="T46" fmla="*/ 837 w 1089"/>
                <a:gd name="T47" fmla="*/ 230 h 638"/>
                <a:gd name="T48" fmla="*/ 722 w 1089"/>
                <a:gd name="T49" fmla="*/ 288 h 638"/>
                <a:gd name="T50" fmla="*/ 691 w 1089"/>
                <a:gd name="T51" fmla="*/ 286 h 638"/>
                <a:gd name="T52" fmla="*/ 665 w 1089"/>
                <a:gd name="T53" fmla="*/ 266 h 638"/>
                <a:gd name="T54" fmla="*/ 564 w 1089"/>
                <a:gd name="T55" fmla="*/ 312 h 638"/>
                <a:gd name="T56" fmla="*/ 544 w 1089"/>
                <a:gd name="T57" fmla="*/ 339 h 638"/>
                <a:gd name="T58" fmla="*/ 511 w 1089"/>
                <a:gd name="T59" fmla="*/ 349 h 638"/>
                <a:gd name="T60" fmla="*/ 480 w 1089"/>
                <a:gd name="T61" fmla="*/ 339 h 638"/>
                <a:gd name="T62" fmla="*/ 342 w 1089"/>
                <a:gd name="T63" fmla="*/ 348 h 638"/>
                <a:gd name="T64" fmla="*/ 345 w 1089"/>
                <a:gd name="T65" fmla="*/ 377 h 638"/>
                <a:gd name="T66" fmla="*/ 334 w 1089"/>
                <a:gd name="T67" fmla="*/ 405 h 638"/>
                <a:gd name="T68" fmla="*/ 309 w 1089"/>
                <a:gd name="T69" fmla="*/ 423 h 638"/>
                <a:gd name="T70" fmla="*/ 299 w 1089"/>
                <a:gd name="T71" fmla="*/ 486 h 638"/>
                <a:gd name="T72" fmla="*/ 257 w 1089"/>
                <a:gd name="T73" fmla="*/ 533 h 638"/>
                <a:gd name="T74" fmla="*/ 36 w 1089"/>
                <a:gd name="T75" fmla="*/ 510 h 638"/>
                <a:gd name="T76" fmla="*/ 10 w 1089"/>
                <a:gd name="T77" fmla="*/ 490 h 638"/>
                <a:gd name="T78" fmla="*/ 0 w 1089"/>
                <a:gd name="T79" fmla="*/ 457 h 638"/>
                <a:gd name="T80" fmla="*/ 10 w 1089"/>
                <a:gd name="T81" fmla="*/ 424 h 638"/>
                <a:gd name="T82" fmla="*/ 36 w 1089"/>
                <a:gd name="T83" fmla="*/ 403 h 638"/>
                <a:gd name="T84" fmla="*/ 107 w 1089"/>
                <a:gd name="T85" fmla="*/ 78 h 638"/>
                <a:gd name="T86" fmla="*/ 104 w 1089"/>
                <a:gd name="T87" fmla="*/ 50 h 638"/>
                <a:gd name="T88" fmla="*/ 113 w 1089"/>
                <a:gd name="T89" fmla="*/ 23 h 638"/>
                <a:gd name="T90" fmla="*/ 136 w 1089"/>
                <a:gd name="T91" fmla="*/ 5 h 638"/>
                <a:gd name="T92" fmla="*/ 164 w 1089"/>
                <a:gd name="T93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89" h="638">
                  <a:moveTo>
                    <a:pt x="164" y="0"/>
                  </a:moveTo>
                  <a:lnTo>
                    <a:pt x="178" y="3"/>
                  </a:lnTo>
                  <a:lnTo>
                    <a:pt x="191" y="9"/>
                  </a:lnTo>
                  <a:lnTo>
                    <a:pt x="483" y="205"/>
                  </a:lnTo>
                  <a:lnTo>
                    <a:pt x="539" y="50"/>
                  </a:lnTo>
                  <a:lnTo>
                    <a:pt x="546" y="36"/>
                  </a:lnTo>
                  <a:lnTo>
                    <a:pt x="557" y="25"/>
                  </a:lnTo>
                  <a:lnTo>
                    <a:pt x="570" y="17"/>
                  </a:lnTo>
                  <a:lnTo>
                    <a:pt x="585" y="13"/>
                  </a:lnTo>
                  <a:lnTo>
                    <a:pt x="600" y="13"/>
                  </a:lnTo>
                  <a:lnTo>
                    <a:pt x="615" y="17"/>
                  </a:lnTo>
                  <a:lnTo>
                    <a:pt x="628" y="25"/>
                  </a:lnTo>
                  <a:lnTo>
                    <a:pt x="638" y="35"/>
                  </a:lnTo>
                  <a:lnTo>
                    <a:pt x="729" y="159"/>
                  </a:lnTo>
                  <a:lnTo>
                    <a:pt x="953" y="40"/>
                  </a:lnTo>
                  <a:lnTo>
                    <a:pt x="967" y="34"/>
                  </a:lnTo>
                  <a:lnTo>
                    <a:pt x="981" y="33"/>
                  </a:lnTo>
                  <a:lnTo>
                    <a:pt x="995" y="35"/>
                  </a:lnTo>
                  <a:lnTo>
                    <a:pt x="1008" y="41"/>
                  </a:lnTo>
                  <a:lnTo>
                    <a:pt x="1020" y="50"/>
                  </a:lnTo>
                  <a:lnTo>
                    <a:pt x="1029" y="61"/>
                  </a:lnTo>
                  <a:lnTo>
                    <a:pt x="1034" y="75"/>
                  </a:lnTo>
                  <a:lnTo>
                    <a:pt x="1036" y="89"/>
                  </a:lnTo>
                  <a:lnTo>
                    <a:pt x="1034" y="104"/>
                  </a:lnTo>
                  <a:lnTo>
                    <a:pt x="1029" y="118"/>
                  </a:lnTo>
                  <a:lnTo>
                    <a:pt x="878" y="392"/>
                  </a:lnTo>
                  <a:lnTo>
                    <a:pt x="1053" y="461"/>
                  </a:lnTo>
                  <a:lnTo>
                    <a:pt x="1069" y="469"/>
                  </a:lnTo>
                  <a:lnTo>
                    <a:pt x="1080" y="482"/>
                  </a:lnTo>
                  <a:lnTo>
                    <a:pt x="1087" y="498"/>
                  </a:lnTo>
                  <a:lnTo>
                    <a:pt x="1089" y="516"/>
                  </a:lnTo>
                  <a:lnTo>
                    <a:pt x="1086" y="532"/>
                  </a:lnTo>
                  <a:lnTo>
                    <a:pt x="1078" y="548"/>
                  </a:lnTo>
                  <a:lnTo>
                    <a:pt x="1065" y="559"/>
                  </a:lnTo>
                  <a:lnTo>
                    <a:pt x="1050" y="568"/>
                  </a:lnTo>
                  <a:lnTo>
                    <a:pt x="832" y="638"/>
                  </a:lnTo>
                  <a:lnTo>
                    <a:pt x="765" y="542"/>
                  </a:lnTo>
                  <a:lnTo>
                    <a:pt x="769" y="539"/>
                  </a:lnTo>
                  <a:lnTo>
                    <a:pt x="774" y="537"/>
                  </a:lnTo>
                  <a:lnTo>
                    <a:pt x="863" y="508"/>
                  </a:lnTo>
                  <a:lnTo>
                    <a:pt x="776" y="474"/>
                  </a:lnTo>
                  <a:lnTo>
                    <a:pt x="763" y="466"/>
                  </a:lnTo>
                  <a:lnTo>
                    <a:pt x="751" y="454"/>
                  </a:lnTo>
                  <a:lnTo>
                    <a:pt x="743" y="441"/>
                  </a:lnTo>
                  <a:lnTo>
                    <a:pt x="740" y="424"/>
                  </a:lnTo>
                  <a:lnTo>
                    <a:pt x="742" y="409"/>
                  </a:lnTo>
                  <a:lnTo>
                    <a:pt x="747" y="394"/>
                  </a:lnTo>
                  <a:lnTo>
                    <a:pt x="837" y="230"/>
                  </a:lnTo>
                  <a:lnTo>
                    <a:pt x="738" y="283"/>
                  </a:lnTo>
                  <a:lnTo>
                    <a:pt x="722" y="288"/>
                  </a:lnTo>
                  <a:lnTo>
                    <a:pt x="707" y="289"/>
                  </a:lnTo>
                  <a:lnTo>
                    <a:pt x="691" y="286"/>
                  </a:lnTo>
                  <a:lnTo>
                    <a:pt x="678" y="278"/>
                  </a:lnTo>
                  <a:lnTo>
                    <a:pt x="665" y="266"/>
                  </a:lnTo>
                  <a:lnTo>
                    <a:pt x="609" y="188"/>
                  </a:lnTo>
                  <a:lnTo>
                    <a:pt x="564" y="312"/>
                  </a:lnTo>
                  <a:lnTo>
                    <a:pt x="556" y="326"/>
                  </a:lnTo>
                  <a:lnTo>
                    <a:pt x="544" y="339"/>
                  </a:lnTo>
                  <a:lnTo>
                    <a:pt x="529" y="346"/>
                  </a:lnTo>
                  <a:lnTo>
                    <a:pt x="511" y="349"/>
                  </a:lnTo>
                  <a:lnTo>
                    <a:pt x="495" y="346"/>
                  </a:lnTo>
                  <a:lnTo>
                    <a:pt x="480" y="339"/>
                  </a:lnTo>
                  <a:lnTo>
                    <a:pt x="284" y="208"/>
                  </a:lnTo>
                  <a:lnTo>
                    <a:pt x="342" y="348"/>
                  </a:lnTo>
                  <a:lnTo>
                    <a:pt x="346" y="363"/>
                  </a:lnTo>
                  <a:lnTo>
                    <a:pt x="345" y="377"/>
                  </a:lnTo>
                  <a:lnTo>
                    <a:pt x="342" y="393"/>
                  </a:lnTo>
                  <a:lnTo>
                    <a:pt x="334" y="405"/>
                  </a:lnTo>
                  <a:lnTo>
                    <a:pt x="322" y="416"/>
                  </a:lnTo>
                  <a:lnTo>
                    <a:pt x="309" y="423"/>
                  </a:lnTo>
                  <a:lnTo>
                    <a:pt x="219" y="457"/>
                  </a:lnTo>
                  <a:lnTo>
                    <a:pt x="299" y="486"/>
                  </a:lnTo>
                  <a:lnTo>
                    <a:pt x="277" y="509"/>
                  </a:lnTo>
                  <a:lnTo>
                    <a:pt x="257" y="533"/>
                  </a:lnTo>
                  <a:lnTo>
                    <a:pt x="224" y="580"/>
                  </a:lnTo>
                  <a:lnTo>
                    <a:pt x="36" y="510"/>
                  </a:lnTo>
                  <a:lnTo>
                    <a:pt x="22" y="502"/>
                  </a:lnTo>
                  <a:lnTo>
                    <a:pt x="10" y="490"/>
                  </a:lnTo>
                  <a:lnTo>
                    <a:pt x="2" y="474"/>
                  </a:lnTo>
                  <a:lnTo>
                    <a:pt x="0" y="457"/>
                  </a:lnTo>
                  <a:lnTo>
                    <a:pt x="2" y="440"/>
                  </a:lnTo>
                  <a:lnTo>
                    <a:pt x="10" y="424"/>
                  </a:lnTo>
                  <a:lnTo>
                    <a:pt x="22" y="413"/>
                  </a:lnTo>
                  <a:lnTo>
                    <a:pt x="36" y="403"/>
                  </a:lnTo>
                  <a:lnTo>
                    <a:pt x="215" y="337"/>
                  </a:lnTo>
                  <a:lnTo>
                    <a:pt x="107" y="78"/>
                  </a:lnTo>
                  <a:lnTo>
                    <a:pt x="104" y="65"/>
                  </a:lnTo>
                  <a:lnTo>
                    <a:pt x="104" y="50"/>
                  </a:lnTo>
                  <a:lnTo>
                    <a:pt x="107" y="36"/>
                  </a:lnTo>
                  <a:lnTo>
                    <a:pt x="113" y="23"/>
                  </a:lnTo>
                  <a:lnTo>
                    <a:pt x="123" y="13"/>
                  </a:lnTo>
                  <a:lnTo>
                    <a:pt x="136" y="5"/>
                  </a:lnTo>
                  <a:lnTo>
                    <a:pt x="149" y="0"/>
                  </a:lnTo>
                  <a:lnTo>
                    <a:pt x="1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auto">
            <a:xfrm>
              <a:off x="392113" y="452438"/>
              <a:ext cx="41275" cy="41275"/>
            </a:xfrm>
            <a:custGeom>
              <a:avLst/>
              <a:gdLst>
                <a:gd name="T0" fmla="*/ 252 w 493"/>
                <a:gd name="T1" fmla="*/ 0 h 494"/>
                <a:gd name="T2" fmla="*/ 289 w 493"/>
                <a:gd name="T3" fmla="*/ 4 h 494"/>
                <a:gd name="T4" fmla="*/ 324 w 493"/>
                <a:gd name="T5" fmla="*/ 13 h 494"/>
                <a:gd name="T6" fmla="*/ 357 w 493"/>
                <a:gd name="T7" fmla="*/ 26 h 494"/>
                <a:gd name="T8" fmla="*/ 387 w 493"/>
                <a:gd name="T9" fmla="*/ 45 h 494"/>
                <a:gd name="T10" fmla="*/ 414 w 493"/>
                <a:gd name="T11" fmla="*/ 66 h 494"/>
                <a:gd name="T12" fmla="*/ 438 w 493"/>
                <a:gd name="T13" fmla="*/ 92 h 494"/>
                <a:gd name="T14" fmla="*/ 457 w 493"/>
                <a:gd name="T15" fmla="*/ 120 h 494"/>
                <a:gd name="T16" fmla="*/ 473 w 493"/>
                <a:gd name="T17" fmla="*/ 150 h 494"/>
                <a:gd name="T18" fmla="*/ 484 w 493"/>
                <a:gd name="T19" fmla="*/ 183 h 494"/>
                <a:gd name="T20" fmla="*/ 491 w 493"/>
                <a:gd name="T21" fmla="*/ 217 h 494"/>
                <a:gd name="T22" fmla="*/ 493 w 493"/>
                <a:gd name="T23" fmla="*/ 253 h 494"/>
                <a:gd name="T24" fmla="*/ 489 w 493"/>
                <a:gd name="T25" fmla="*/ 289 h 494"/>
                <a:gd name="T26" fmla="*/ 480 w 493"/>
                <a:gd name="T27" fmla="*/ 326 h 494"/>
                <a:gd name="T28" fmla="*/ 466 w 493"/>
                <a:gd name="T29" fmla="*/ 358 h 494"/>
                <a:gd name="T30" fmla="*/ 448 w 493"/>
                <a:gd name="T31" fmla="*/ 388 h 494"/>
                <a:gd name="T32" fmla="*/ 426 w 493"/>
                <a:gd name="T33" fmla="*/ 415 h 494"/>
                <a:gd name="T34" fmla="*/ 402 w 493"/>
                <a:gd name="T35" fmla="*/ 439 h 494"/>
                <a:gd name="T36" fmla="*/ 374 w 493"/>
                <a:gd name="T37" fmla="*/ 459 h 494"/>
                <a:gd name="T38" fmla="*/ 342 w 493"/>
                <a:gd name="T39" fmla="*/ 474 h 494"/>
                <a:gd name="T40" fmla="*/ 310 w 493"/>
                <a:gd name="T41" fmla="*/ 486 h 494"/>
                <a:gd name="T42" fmla="*/ 276 w 493"/>
                <a:gd name="T43" fmla="*/ 492 h 494"/>
                <a:gd name="T44" fmla="*/ 240 w 493"/>
                <a:gd name="T45" fmla="*/ 494 h 494"/>
                <a:gd name="T46" fmla="*/ 204 w 493"/>
                <a:gd name="T47" fmla="*/ 491 h 494"/>
                <a:gd name="T48" fmla="*/ 168 w 493"/>
                <a:gd name="T49" fmla="*/ 481 h 494"/>
                <a:gd name="T50" fmla="*/ 136 w 493"/>
                <a:gd name="T51" fmla="*/ 468 h 494"/>
                <a:gd name="T52" fmla="*/ 106 w 493"/>
                <a:gd name="T53" fmla="*/ 450 h 494"/>
                <a:gd name="T54" fmla="*/ 79 w 493"/>
                <a:gd name="T55" fmla="*/ 428 h 494"/>
                <a:gd name="T56" fmla="*/ 55 w 493"/>
                <a:gd name="T57" fmla="*/ 402 h 494"/>
                <a:gd name="T58" fmla="*/ 36 w 493"/>
                <a:gd name="T59" fmla="*/ 374 h 494"/>
                <a:gd name="T60" fmla="*/ 20 w 493"/>
                <a:gd name="T61" fmla="*/ 344 h 494"/>
                <a:gd name="T62" fmla="*/ 9 w 493"/>
                <a:gd name="T63" fmla="*/ 311 h 494"/>
                <a:gd name="T64" fmla="*/ 1 w 493"/>
                <a:gd name="T65" fmla="*/ 277 h 494"/>
                <a:gd name="T66" fmla="*/ 0 w 493"/>
                <a:gd name="T67" fmla="*/ 241 h 494"/>
                <a:gd name="T68" fmla="*/ 4 w 493"/>
                <a:gd name="T69" fmla="*/ 205 h 494"/>
                <a:gd name="T70" fmla="*/ 13 w 493"/>
                <a:gd name="T71" fmla="*/ 170 h 494"/>
                <a:gd name="T72" fmla="*/ 26 w 493"/>
                <a:gd name="T73" fmla="*/ 136 h 494"/>
                <a:gd name="T74" fmla="*/ 44 w 493"/>
                <a:gd name="T75" fmla="*/ 106 h 494"/>
                <a:gd name="T76" fmla="*/ 66 w 493"/>
                <a:gd name="T77" fmla="*/ 79 h 494"/>
                <a:gd name="T78" fmla="*/ 91 w 493"/>
                <a:gd name="T79" fmla="*/ 55 h 494"/>
                <a:gd name="T80" fmla="*/ 119 w 493"/>
                <a:gd name="T81" fmla="*/ 36 h 494"/>
                <a:gd name="T82" fmla="*/ 150 w 493"/>
                <a:gd name="T83" fmla="*/ 20 h 494"/>
                <a:gd name="T84" fmla="*/ 183 w 493"/>
                <a:gd name="T85" fmla="*/ 9 h 494"/>
                <a:gd name="T86" fmla="*/ 217 w 493"/>
                <a:gd name="T87" fmla="*/ 2 h 494"/>
                <a:gd name="T88" fmla="*/ 252 w 493"/>
                <a:gd name="T8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3" h="494">
                  <a:moveTo>
                    <a:pt x="252" y="0"/>
                  </a:moveTo>
                  <a:lnTo>
                    <a:pt x="289" y="4"/>
                  </a:lnTo>
                  <a:lnTo>
                    <a:pt x="324" y="13"/>
                  </a:lnTo>
                  <a:lnTo>
                    <a:pt x="357" y="26"/>
                  </a:lnTo>
                  <a:lnTo>
                    <a:pt x="387" y="45"/>
                  </a:lnTo>
                  <a:lnTo>
                    <a:pt x="414" y="66"/>
                  </a:lnTo>
                  <a:lnTo>
                    <a:pt x="438" y="92"/>
                  </a:lnTo>
                  <a:lnTo>
                    <a:pt x="457" y="120"/>
                  </a:lnTo>
                  <a:lnTo>
                    <a:pt x="473" y="150"/>
                  </a:lnTo>
                  <a:lnTo>
                    <a:pt x="484" y="183"/>
                  </a:lnTo>
                  <a:lnTo>
                    <a:pt x="491" y="217"/>
                  </a:lnTo>
                  <a:lnTo>
                    <a:pt x="493" y="253"/>
                  </a:lnTo>
                  <a:lnTo>
                    <a:pt x="489" y="289"/>
                  </a:lnTo>
                  <a:lnTo>
                    <a:pt x="480" y="326"/>
                  </a:lnTo>
                  <a:lnTo>
                    <a:pt x="466" y="358"/>
                  </a:lnTo>
                  <a:lnTo>
                    <a:pt x="448" y="388"/>
                  </a:lnTo>
                  <a:lnTo>
                    <a:pt x="426" y="415"/>
                  </a:lnTo>
                  <a:lnTo>
                    <a:pt x="402" y="439"/>
                  </a:lnTo>
                  <a:lnTo>
                    <a:pt x="374" y="459"/>
                  </a:lnTo>
                  <a:lnTo>
                    <a:pt x="342" y="474"/>
                  </a:lnTo>
                  <a:lnTo>
                    <a:pt x="310" y="486"/>
                  </a:lnTo>
                  <a:lnTo>
                    <a:pt x="276" y="492"/>
                  </a:lnTo>
                  <a:lnTo>
                    <a:pt x="240" y="494"/>
                  </a:lnTo>
                  <a:lnTo>
                    <a:pt x="204" y="491"/>
                  </a:lnTo>
                  <a:lnTo>
                    <a:pt x="168" y="481"/>
                  </a:lnTo>
                  <a:lnTo>
                    <a:pt x="136" y="468"/>
                  </a:lnTo>
                  <a:lnTo>
                    <a:pt x="106" y="450"/>
                  </a:lnTo>
                  <a:lnTo>
                    <a:pt x="79" y="428"/>
                  </a:lnTo>
                  <a:lnTo>
                    <a:pt x="55" y="402"/>
                  </a:lnTo>
                  <a:lnTo>
                    <a:pt x="36" y="374"/>
                  </a:lnTo>
                  <a:lnTo>
                    <a:pt x="20" y="344"/>
                  </a:lnTo>
                  <a:lnTo>
                    <a:pt x="9" y="311"/>
                  </a:lnTo>
                  <a:lnTo>
                    <a:pt x="1" y="277"/>
                  </a:lnTo>
                  <a:lnTo>
                    <a:pt x="0" y="241"/>
                  </a:lnTo>
                  <a:lnTo>
                    <a:pt x="4" y="205"/>
                  </a:lnTo>
                  <a:lnTo>
                    <a:pt x="13" y="170"/>
                  </a:lnTo>
                  <a:lnTo>
                    <a:pt x="26" y="136"/>
                  </a:lnTo>
                  <a:lnTo>
                    <a:pt x="44" y="106"/>
                  </a:lnTo>
                  <a:lnTo>
                    <a:pt x="66" y="79"/>
                  </a:lnTo>
                  <a:lnTo>
                    <a:pt x="91" y="55"/>
                  </a:lnTo>
                  <a:lnTo>
                    <a:pt x="119" y="36"/>
                  </a:lnTo>
                  <a:lnTo>
                    <a:pt x="150" y="20"/>
                  </a:lnTo>
                  <a:lnTo>
                    <a:pt x="183" y="9"/>
                  </a:lnTo>
                  <a:lnTo>
                    <a:pt x="217" y="2"/>
                  </a:lnTo>
                  <a:lnTo>
                    <a:pt x="2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8"/>
            <p:cNvSpPr>
              <a:spLocks/>
            </p:cNvSpPr>
            <p:nvPr/>
          </p:nvSpPr>
          <p:spPr bwMode="auto">
            <a:xfrm>
              <a:off x="336550" y="457200"/>
              <a:ext cx="285750" cy="222250"/>
            </a:xfrm>
            <a:custGeom>
              <a:avLst/>
              <a:gdLst>
                <a:gd name="T0" fmla="*/ 1758 w 3414"/>
                <a:gd name="T1" fmla="*/ 3 h 2644"/>
                <a:gd name="T2" fmla="*/ 2073 w 3414"/>
                <a:gd name="T3" fmla="*/ 390 h 2644"/>
                <a:gd name="T4" fmla="*/ 2458 w 3414"/>
                <a:gd name="T5" fmla="*/ 537 h 2644"/>
                <a:gd name="T6" fmla="*/ 2595 w 3414"/>
                <a:gd name="T7" fmla="*/ 512 h 2644"/>
                <a:gd name="T8" fmla="*/ 2736 w 3414"/>
                <a:gd name="T9" fmla="*/ 487 h 2644"/>
                <a:gd name="T10" fmla="*/ 2809 w 3414"/>
                <a:gd name="T11" fmla="*/ 479 h 2644"/>
                <a:gd name="T12" fmla="*/ 3278 w 3414"/>
                <a:gd name="T13" fmla="*/ 837 h 2644"/>
                <a:gd name="T14" fmla="*/ 3414 w 3414"/>
                <a:gd name="T15" fmla="*/ 1331 h 2644"/>
                <a:gd name="T16" fmla="*/ 3368 w 3414"/>
                <a:gd name="T17" fmla="*/ 1425 h 2644"/>
                <a:gd name="T18" fmla="*/ 3264 w 3414"/>
                <a:gd name="T19" fmla="*/ 1439 h 2644"/>
                <a:gd name="T20" fmla="*/ 3194 w 3414"/>
                <a:gd name="T21" fmla="*/ 1360 h 2644"/>
                <a:gd name="T22" fmla="*/ 3214 w 3414"/>
                <a:gd name="T23" fmla="*/ 2523 h 2644"/>
                <a:gd name="T24" fmla="*/ 3150 w 3414"/>
                <a:gd name="T25" fmla="*/ 2626 h 2644"/>
                <a:gd name="T26" fmla="*/ 3026 w 3414"/>
                <a:gd name="T27" fmla="*/ 2630 h 2644"/>
                <a:gd name="T28" fmla="*/ 2956 w 3414"/>
                <a:gd name="T29" fmla="*/ 2530 h 2644"/>
                <a:gd name="T30" fmla="*/ 2521 w 3414"/>
                <a:gd name="T31" fmla="*/ 2557 h 2644"/>
                <a:gd name="T32" fmla="*/ 2433 w 3414"/>
                <a:gd name="T33" fmla="*/ 2639 h 2644"/>
                <a:gd name="T34" fmla="*/ 2312 w 3414"/>
                <a:gd name="T35" fmla="*/ 2610 h 2644"/>
                <a:gd name="T36" fmla="*/ 2271 w 3414"/>
                <a:gd name="T37" fmla="*/ 2495 h 2644"/>
                <a:gd name="T38" fmla="*/ 2362 w 3414"/>
                <a:gd name="T39" fmla="*/ 1844 h 2644"/>
                <a:gd name="T40" fmla="*/ 2367 w 3414"/>
                <a:gd name="T41" fmla="*/ 1817 h 2644"/>
                <a:gd name="T42" fmla="*/ 2388 w 3414"/>
                <a:gd name="T43" fmla="*/ 1723 h 2644"/>
                <a:gd name="T44" fmla="*/ 2433 w 3414"/>
                <a:gd name="T45" fmla="*/ 1518 h 2644"/>
                <a:gd name="T46" fmla="*/ 2430 w 3414"/>
                <a:gd name="T47" fmla="*/ 1371 h 2644"/>
                <a:gd name="T48" fmla="*/ 2396 w 3414"/>
                <a:gd name="T49" fmla="*/ 1173 h 2644"/>
                <a:gd name="T50" fmla="*/ 2358 w 3414"/>
                <a:gd name="T51" fmla="*/ 952 h 2644"/>
                <a:gd name="T52" fmla="*/ 2329 w 3414"/>
                <a:gd name="T53" fmla="*/ 784 h 2644"/>
                <a:gd name="T54" fmla="*/ 1920 w 3414"/>
                <a:gd name="T55" fmla="*/ 558 h 2644"/>
                <a:gd name="T56" fmla="*/ 1479 w 3414"/>
                <a:gd name="T57" fmla="*/ 567 h 2644"/>
                <a:gd name="T58" fmla="*/ 1081 w 3414"/>
                <a:gd name="T59" fmla="*/ 807 h 2644"/>
                <a:gd name="T60" fmla="*/ 1048 w 3414"/>
                <a:gd name="T61" fmla="*/ 999 h 2644"/>
                <a:gd name="T62" fmla="*/ 1007 w 3414"/>
                <a:gd name="T63" fmla="*/ 1231 h 2644"/>
                <a:gd name="T64" fmla="*/ 974 w 3414"/>
                <a:gd name="T65" fmla="*/ 1426 h 2644"/>
                <a:gd name="T66" fmla="*/ 1222 w 3414"/>
                <a:gd name="T67" fmla="*/ 1768 h 2644"/>
                <a:gd name="T68" fmla="*/ 1143 w 3414"/>
                <a:gd name="T69" fmla="*/ 2532 h 2644"/>
                <a:gd name="T70" fmla="*/ 1071 w 3414"/>
                <a:gd name="T71" fmla="*/ 2631 h 2644"/>
                <a:gd name="T72" fmla="*/ 947 w 3414"/>
                <a:gd name="T73" fmla="*/ 2625 h 2644"/>
                <a:gd name="T74" fmla="*/ 885 w 3414"/>
                <a:gd name="T75" fmla="*/ 2521 h 2644"/>
                <a:gd name="T76" fmla="*/ 458 w 3414"/>
                <a:gd name="T77" fmla="*/ 2530 h 2644"/>
                <a:gd name="T78" fmla="*/ 388 w 3414"/>
                <a:gd name="T79" fmla="*/ 2630 h 2644"/>
                <a:gd name="T80" fmla="*/ 264 w 3414"/>
                <a:gd name="T81" fmla="*/ 2626 h 2644"/>
                <a:gd name="T82" fmla="*/ 200 w 3414"/>
                <a:gd name="T83" fmla="*/ 2523 h 2644"/>
                <a:gd name="T84" fmla="*/ 212 w 3414"/>
                <a:gd name="T85" fmla="*/ 1379 h 2644"/>
                <a:gd name="T86" fmla="*/ 131 w 3414"/>
                <a:gd name="T87" fmla="*/ 1442 h 2644"/>
                <a:gd name="T88" fmla="*/ 30 w 3414"/>
                <a:gd name="T89" fmla="*/ 1408 h 2644"/>
                <a:gd name="T90" fmla="*/ 3 w 3414"/>
                <a:gd name="T91" fmla="*/ 1306 h 2644"/>
                <a:gd name="T92" fmla="*/ 536 w 3414"/>
                <a:gd name="T93" fmla="*/ 501 h 2644"/>
                <a:gd name="T94" fmla="*/ 624 w 3414"/>
                <a:gd name="T95" fmla="*/ 477 h 2644"/>
                <a:gd name="T96" fmla="*/ 709 w 3414"/>
                <a:gd name="T97" fmla="*/ 489 h 2644"/>
                <a:gd name="T98" fmla="*/ 854 w 3414"/>
                <a:gd name="T99" fmla="*/ 515 h 2644"/>
                <a:gd name="T100" fmla="*/ 976 w 3414"/>
                <a:gd name="T101" fmla="*/ 537 h 2644"/>
                <a:gd name="T102" fmla="*/ 1578 w 3414"/>
                <a:gd name="T103" fmla="*/ 47 h 2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14" h="2644">
                  <a:moveTo>
                    <a:pt x="1661" y="0"/>
                  </a:moveTo>
                  <a:lnTo>
                    <a:pt x="1686" y="0"/>
                  </a:lnTo>
                  <a:lnTo>
                    <a:pt x="1711" y="7"/>
                  </a:lnTo>
                  <a:lnTo>
                    <a:pt x="1734" y="2"/>
                  </a:lnTo>
                  <a:lnTo>
                    <a:pt x="1758" y="3"/>
                  </a:lnTo>
                  <a:lnTo>
                    <a:pt x="1779" y="8"/>
                  </a:lnTo>
                  <a:lnTo>
                    <a:pt x="1801" y="17"/>
                  </a:lnTo>
                  <a:lnTo>
                    <a:pt x="1820" y="31"/>
                  </a:lnTo>
                  <a:lnTo>
                    <a:pt x="1835" y="50"/>
                  </a:lnTo>
                  <a:lnTo>
                    <a:pt x="2073" y="390"/>
                  </a:lnTo>
                  <a:lnTo>
                    <a:pt x="2412" y="544"/>
                  </a:lnTo>
                  <a:lnTo>
                    <a:pt x="2416" y="544"/>
                  </a:lnTo>
                  <a:lnTo>
                    <a:pt x="2425" y="542"/>
                  </a:lnTo>
                  <a:lnTo>
                    <a:pt x="2439" y="540"/>
                  </a:lnTo>
                  <a:lnTo>
                    <a:pt x="2458" y="537"/>
                  </a:lnTo>
                  <a:lnTo>
                    <a:pt x="2481" y="533"/>
                  </a:lnTo>
                  <a:lnTo>
                    <a:pt x="2507" y="528"/>
                  </a:lnTo>
                  <a:lnTo>
                    <a:pt x="2535" y="523"/>
                  </a:lnTo>
                  <a:lnTo>
                    <a:pt x="2565" y="517"/>
                  </a:lnTo>
                  <a:lnTo>
                    <a:pt x="2595" y="512"/>
                  </a:lnTo>
                  <a:lnTo>
                    <a:pt x="2626" y="507"/>
                  </a:lnTo>
                  <a:lnTo>
                    <a:pt x="2656" y="502"/>
                  </a:lnTo>
                  <a:lnTo>
                    <a:pt x="2685" y="497"/>
                  </a:lnTo>
                  <a:lnTo>
                    <a:pt x="2712" y="491"/>
                  </a:lnTo>
                  <a:lnTo>
                    <a:pt x="2736" y="487"/>
                  </a:lnTo>
                  <a:lnTo>
                    <a:pt x="2757" y="484"/>
                  </a:lnTo>
                  <a:lnTo>
                    <a:pt x="2773" y="482"/>
                  </a:lnTo>
                  <a:lnTo>
                    <a:pt x="2785" y="480"/>
                  </a:lnTo>
                  <a:lnTo>
                    <a:pt x="2790" y="479"/>
                  </a:lnTo>
                  <a:lnTo>
                    <a:pt x="2809" y="479"/>
                  </a:lnTo>
                  <a:lnTo>
                    <a:pt x="2827" y="481"/>
                  </a:lnTo>
                  <a:lnTo>
                    <a:pt x="2845" y="485"/>
                  </a:lnTo>
                  <a:lnTo>
                    <a:pt x="2862" y="492"/>
                  </a:lnTo>
                  <a:lnTo>
                    <a:pt x="2879" y="504"/>
                  </a:lnTo>
                  <a:lnTo>
                    <a:pt x="3278" y="837"/>
                  </a:lnTo>
                  <a:lnTo>
                    <a:pt x="3295" y="855"/>
                  </a:lnTo>
                  <a:lnTo>
                    <a:pt x="3307" y="875"/>
                  </a:lnTo>
                  <a:lnTo>
                    <a:pt x="3314" y="898"/>
                  </a:lnTo>
                  <a:lnTo>
                    <a:pt x="3411" y="1308"/>
                  </a:lnTo>
                  <a:lnTo>
                    <a:pt x="3414" y="1331"/>
                  </a:lnTo>
                  <a:lnTo>
                    <a:pt x="3413" y="1353"/>
                  </a:lnTo>
                  <a:lnTo>
                    <a:pt x="3407" y="1374"/>
                  </a:lnTo>
                  <a:lnTo>
                    <a:pt x="3397" y="1393"/>
                  </a:lnTo>
                  <a:lnTo>
                    <a:pt x="3385" y="1410"/>
                  </a:lnTo>
                  <a:lnTo>
                    <a:pt x="3368" y="1425"/>
                  </a:lnTo>
                  <a:lnTo>
                    <a:pt x="3350" y="1436"/>
                  </a:lnTo>
                  <a:lnTo>
                    <a:pt x="3328" y="1443"/>
                  </a:lnTo>
                  <a:lnTo>
                    <a:pt x="3306" y="1446"/>
                  </a:lnTo>
                  <a:lnTo>
                    <a:pt x="3284" y="1444"/>
                  </a:lnTo>
                  <a:lnTo>
                    <a:pt x="3264" y="1439"/>
                  </a:lnTo>
                  <a:lnTo>
                    <a:pt x="3244" y="1430"/>
                  </a:lnTo>
                  <a:lnTo>
                    <a:pt x="3227" y="1416"/>
                  </a:lnTo>
                  <a:lnTo>
                    <a:pt x="3213" y="1401"/>
                  </a:lnTo>
                  <a:lnTo>
                    <a:pt x="3201" y="1381"/>
                  </a:lnTo>
                  <a:lnTo>
                    <a:pt x="3194" y="1360"/>
                  </a:lnTo>
                  <a:lnTo>
                    <a:pt x="3106" y="985"/>
                  </a:lnTo>
                  <a:lnTo>
                    <a:pt x="2985" y="883"/>
                  </a:lnTo>
                  <a:lnTo>
                    <a:pt x="3080" y="1460"/>
                  </a:lnTo>
                  <a:lnTo>
                    <a:pt x="3214" y="2497"/>
                  </a:lnTo>
                  <a:lnTo>
                    <a:pt x="3214" y="2523"/>
                  </a:lnTo>
                  <a:lnTo>
                    <a:pt x="3210" y="2548"/>
                  </a:lnTo>
                  <a:lnTo>
                    <a:pt x="3200" y="2572"/>
                  </a:lnTo>
                  <a:lnTo>
                    <a:pt x="3187" y="2593"/>
                  </a:lnTo>
                  <a:lnTo>
                    <a:pt x="3170" y="2611"/>
                  </a:lnTo>
                  <a:lnTo>
                    <a:pt x="3150" y="2626"/>
                  </a:lnTo>
                  <a:lnTo>
                    <a:pt x="3127" y="2636"/>
                  </a:lnTo>
                  <a:lnTo>
                    <a:pt x="3101" y="2643"/>
                  </a:lnTo>
                  <a:lnTo>
                    <a:pt x="3075" y="2644"/>
                  </a:lnTo>
                  <a:lnTo>
                    <a:pt x="3050" y="2639"/>
                  </a:lnTo>
                  <a:lnTo>
                    <a:pt x="3026" y="2630"/>
                  </a:lnTo>
                  <a:lnTo>
                    <a:pt x="3005" y="2617"/>
                  </a:lnTo>
                  <a:lnTo>
                    <a:pt x="2987" y="2600"/>
                  </a:lnTo>
                  <a:lnTo>
                    <a:pt x="2972" y="2579"/>
                  </a:lnTo>
                  <a:lnTo>
                    <a:pt x="2962" y="2556"/>
                  </a:lnTo>
                  <a:lnTo>
                    <a:pt x="2956" y="2530"/>
                  </a:lnTo>
                  <a:lnTo>
                    <a:pt x="2823" y="1505"/>
                  </a:lnTo>
                  <a:lnTo>
                    <a:pt x="2698" y="1526"/>
                  </a:lnTo>
                  <a:lnTo>
                    <a:pt x="2618" y="1889"/>
                  </a:lnTo>
                  <a:lnTo>
                    <a:pt x="2528" y="2531"/>
                  </a:lnTo>
                  <a:lnTo>
                    <a:pt x="2521" y="2557"/>
                  </a:lnTo>
                  <a:lnTo>
                    <a:pt x="2511" y="2580"/>
                  </a:lnTo>
                  <a:lnTo>
                    <a:pt x="2496" y="2601"/>
                  </a:lnTo>
                  <a:lnTo>
                    <a:pt x="2478" y="2618"/>
                  </a:lnTo>
                  <a:lnTo>
                    <a:pt x="2456" y="2630"/>
                  </a:lnTo>
                  <a:lnTo>
                    <a:pt x="2433" y="2639"/>
                  </a:lnTo>
                  <a:lnTo>
                    <a:pt x="2407" y="2644"/>
                  </a:lnTo>
                  <a:lnTo>
                    <a:pt x="2382" y="2643"/>
                  </a:lnTo>
                  <a:lnTo>
                    <a:pt x="2356" y="2636"/>
                  </a:lnTo>
                  <a:lnTo>
                    <a:pt x="2333" y="2625"/>
                  </a:lnTo>
                  <a:lnTo>
                    <a:pt x="2312" y="2610"/>
                  </a:lnTo>
                  <a:lnTo>
                    <a:pt x="2296" y="2592"/>
                  </a:lnTo>
                  <a:lnTo>
                    <a:pt x="2283" y="2571"/>
                  </a:lnTo>
                  <a:lnTo>
                    <a:pt x="2274" y="2547"/>
                  </a:lnTo>
                  <a:lnTo>
                    <a:pt x="2270" y="2522"/>
                  </a:lnTo>
                  <a:lnTo>
                    <a:pt x="2271" y="2495"/>
                  </a:lnTo>
                  <a:lnTo>
                    <a:pt x="2361" y="1849"/>
                  </a:lnTo>
                  <a:lnTo>
                    <a:pt x="2361" y="1848"/>
                  </a:lnTo>
                  <a:lnTo>
                    <a:pt x="2361" y="1847"/>
                  </a:lnTo>
                  <a:lnTo>
                    <a:pt x="2361" y="1846"/>
                  </a:lnTo>
                  <a:lnTo>
                    <a:pt x="2362" y="1844"/>
                  </a:lnTo>
                  <a:lnTo>
                    <a:pt x="2362" y="1842"/>
                  </a:lnTo>
                  <a:lnTo>
                    <a:pt x="2363" y="1838"/>
                  </a:lnTo>
                  <a:lnTo>
                    <a:pt x="2364" y="1833"/>
                  </a:lnTo>
                  <a:lnTo>
                    <a:pt x="2365" y="1827"/>
                  </a:lnTo>
                  <a:lnTo>
                    <a:pt x="2367" y="1817"/>
                  </a:lnTo>
                  <a:lnTo>
                    <a:pt x="2370" y="1805"/>
                  </a:lnTo>
                  <a:lnTo>
                    <a:pt x="2373" y="1789"/>
                  </a:lnTo>
                  <a:lnTo>
                    <a:pt x="2377" y="1772"/>
                  </a:lnTo>
                  <a:lnTo>
                    <a:pt x="2383" y="1749"/>
                  </a:lnTo>
                  <a:lnTo>
                    <a:pt x="2388" y="1723"/>
                  </a:lnTo>
                  <a:lnTo>
                    <a:pt x="2395" y="1693"/>
                  </a:lnTo>
                  <a:lnTo>
                    <a:pt x="2402" y="1657"/>
                  </a:lnTo>
                  <a:lnTo>
                    <a:pt x="2412" y="1617"/>
                  </a:lnTo>
                  <a:lnTo>
                    <a:pt x="2422" y="1570"/>
                  </a:lnTo>
                  <a:lnTo>
                    <a:pt x="2433" y="1518"/>
                  </a:lnTo>
                  <a:lnTo>
                    <a:pt x="2446" y="1461"/>
                  </a:lnTo>
                  <a:lnTo>
                    <a:pt x="2444" y="1446"/>
                  </a:lnTo>
                  <a:lnTo>
                    <a:pt x="2440" y="1426"/>
                  </a:lnTo>
                  <a:lnTo>
                    <a:pt x="2435" y="1401"/>
                  </a:lnTo>
                  <a:lnTo>
                    <a:pt x="2430" y="1371"/>
                  </a:lnTo>
                  <a:lnTo>
                    <a:pt x="2424" y="1337"/>
                  </a:lnTo>
                  <a:lnTo>
                    <a:pt x="2418" y="1300"/>
                  </a:lnTo>
                  <a:lnTo>
                    <a:pt x="2411" y="1259"/>
                  </a:lnTo>
                  <a:lnTo>
                    <a:pt x="2403" y="1217"/>
                  </a:lnTo>
                  <a:lnTo>
                    <a:pt x="2396" y="1173"/>
                  </a:lnTo>
                  <a:lnTo>
                    <a:pt x="2388" y="1128"/>
                  </a:lnTo>
                  <a:lnTo>
                    <a:pt x="2381" y="1083"/>
                  </a:lnTo>
                  <a:lnTo>
                    <a:pt x="2372" y="1038"/>
                  </a:lnTo>
                  <a:lnTo>
                    <a:pt x="2365" y="994"/>
                  </a:lnTo>
                  <a:lnTo>
                    <a:pt x="2358" y="952"/>
                  </a:lnTo>
                  <a:lnTo>
                    <a:pt x="2350" y="911"/>
                  </a:lnTo>
                  <a:lnTo>
                    <a:pt x="2344" y="874"/>
                  </a:lnTo>
                  <a:lnTo>
                    <a:pt x="2338" y="841"/>
                  </a:lnTo>
                  <a:lnTo>
                    <a:pt x="2333" y="810"/>
                  </a:lnTo>
                  <a:lnTo>
                    <a:pt x="2329" y="784"/>
                  </a:lnTo>
                  <a:lnTo>
                    <a:pt x="2325" y="764"/>
                  </a:lnTo>
                  <a:lnTo>
                    <a:pt x="2322" y="750"/>
                  </a:lnTo>
                  <a:lnTo>
                    <a:pt x="1953" y="580"/>
                  </a:lnTo>
                  <a:lnTo>
                    <a:pt x="1935" y="570"/>
                  </a:lnTo>
                  <a:lnTo>
                    <a:pt x="1920" y="558"/>
                  </a:lnTo>
                  <a:lnTo>
                    <a:pt x="1908" y="542"/>
                  </a:lnTo>
                  <a:lnTo>
                    <a:pt x="1706" y="254"/>
                  </a:lnTo>
                  <a:lnTo>
                    <a:pt x="1507" y="540"/>
                  </a:lnTo>
                  <a:lnTo>
                    <a:pt x="1494" y="555"/>
                  </a:lnTo>
                  <a:lnTo>
                    <a:pt x="1479" y="567"/>
                  </a:lnTo>
                  <a:lnTo>
                    <a:pt x="1461" y="578"/>
                  </a:lnTo>
                  <a:lnTo>
                    <a:pt x="1091" y="747"/>
                  </a:lnTo>
                  <a:lnTo>
                    <a:pt x="1089" y="762"/>
                  </a:lnTo>
                  <a:lnTo>
                    <a:pt x="1086" y="781"/>
                  </a:lnTo>
                  <a:lnTo>
                    <a:pt x="1081" y="807"/>
                  </a:lnTo>
                  <a:lnTo>
                    <a:pt x="1076" y="838"/>
                  </a:lnTo>
                  <a:lnTo>
                    <a:pt x="1070" y="874"/>
                  </a:lnTo>
                  <a:lnTo>
                    <a:pt x="1063" y="912"/>
                  </a:lnTo>
                  <a:lnTo>
                    <a:pt x="1056" y="954"/>
                  </a:lnTo>
                  <a:lnTo>
                    <a:pt x="1048" y="999"/>
                  </a:lnTo>
                  <a:lnTo>
                    <a:pt x="1041" y="1044"/>
                  </a:lnTo>
                  <a:lnTo>
                    <a:pt x="1032" y="1091"/>
                  </a:lnTo>
                  <a:lnTo>
                    <a:pt x="1024" y="1138"/>
                  </a:lnTo>
                  <a:lnTo>
                    <a:pt x="1016" y="1186"/>
                  </a:lnTo>
                  <a:lnTo>
                    <a:pt x="1007" y="1231"/>
                  </a:lnTo>
                  <a:lnTo>
                    <a:pt x="1000" y="1276"/>
                  </a:lnTo>
                  <a:lnTo>
                    <a:pt x="993" y="1319"/>
                  </a:lnTo>
                  <a:lnTo>
                    <a:pt x="986" y="1358"/>
                  </a:lnTo>
                  <a:lnTo>
                    <a:pt x="979" y="1393"/>
                  </a:lnTo>
                  <a:lnTo>
                    <a:pt x="974" y="1426"/>
                  </a:lnTo>
                  <a:lnTo>
                    <a:pt x="969" y="1453"/>
                  </a:lnTo>
                  <a:lnTo>
                    <a:pt x="965" y="1474"/>
                  </a:lnTo>
                  <a:lnTo>
                    <a:pt x="963" y="1490"/>
                  </a:lnTo>
                  <a:lnTo>
                    <a:pt x="1207" y="1749"/>
                  </a:lnTo>
                  <a:lnTo>
                    <a:pt x="1222" y="1768"/>
                  </a:lnTo>
                  <a:lnTo>
                    <a:pt x="1233" y="1788"/>
                  </a:lnTo>
                  <a:lnTo>
                    <a:pt x="1241" y="1810"/>
                  </a:lnTo>
                  <a:lnTo>
                    <a:pt x="1243" y="1834"/>
                  </a:lnTo>
                  <a:lnTo>
                    <a:pt x="1242" y="1857"/>
                  </a:lnTo>
                  <a:lnTo>
                    <a:pt x="1143" y="2532"/>
                  </a:lnTo>
                  <a:lnTo>
                    <a:pt x="1137" y="2558"/>
                  </a:lnTo>
                  <a:lnTo>
                    <a:pt x="1125" y="2581"/>
                  </a:lnTo>
                  <a:lnTo>
                    <a:pt x="1111" y="2601"/>
                  </a:lnTo>
                  <a:lnTo>
                    <a:pt x="1092" y="2618"/>
                  </a:lnTo>
                  <a:lnTo>
                    <a:pt x="1071" y="2631"/>
                  </a:lnTo>
                  <a:lnTo>
                    <a:pt x="1048" y="2639"/>
                  </a:lnTo>
                  <a:lnTo>
                    <a:pt x="1022" y="2644"/>
                  </a:lnTo>
                  <a:lnTo>
                    <a:pt x="996" y="2643"/>
                  </a:lnTo>
                  <a:lnTo>
                    <a:pt x="970" y="2636"/>
                  </a:lnTo>
                  <a:lnTo>
                    <a:pt x="947" y="2625"/>
                  </a:lnTo>
                  <a:lnTo>
                    <a:pt x="928" y="2610"/>
                  </a:lnTo>
                  <a:lnTo>
                    <a:pt x="911" y="2592"/>
                  </a:lnTo>
                  <a:lnTo>
                    <a:pt x="897" y="2570"/>
                  </a:lnTo>
                  <a:lnTo>
                    <a:pt x="889" y="2546"/>
                  </a:lnTo>
                  <a:lnTo>
                    <a:pt x="885" y="2521"/>
                  </a:lnTo>
                  <a:lnTo>
                    <a:pt x="886" y="2495"/>
                  </a:lnTo>
                  <a:lnTo>
                    <a:pt x="975" y="1882"/>
                  </a:lnTo>
                  <a:lnTo>
                    <a:pt x="621" y="1508"/>
                  </a:lnTo>
                  <a:lnTo>
                    <a:pt x="591" y="1503"/>
                  </a:lnTo>
                  <a:lnTo>
                    <a:pt x="458" y="2530"/>
                  </a:lnTo>
                  <a:lnTo>
                    <a:pt x="453" y="2556"/>
                  </a:lnTo>
                  <a:lnTo>
                    <a:pt x="441" y="2579"/>
                  </a:lnTo>
                  <a:lnTo>
                    <a:pt x="427" y="2600"/>
                  </a:lnTo>
                  <a:lnTo>
                    <a:pt x="409" y="2617"/>
                  </a:lnTo>
                  <a:lnTo>
                    <a:pt x="388" y="2630"/>
                  </a:lnTo>
                  <a:lnTo>
                    <a:pt x="365" y="2639"/>
                  </a:lnTo>
                  <a:lnTo>
                    <a:pt x="339" y="2644"/>
                  </a:lnTo>
                  <a:lnTo>
                    <a:pt x="313" y="2643"/>
                  </a:lnTo>
                  <a:lnTo>
                    <a:pt x="287" y="2636"/>
                  </a:lnTo>
                  <a:lnTo>
                    <a:pt x="264" y="2626"/>
                  </a:lnTo>
                  <a:lnTo>
                    <a:pt x="244" y="2611"/>
                  </a:lnTo>
                  <a:lnTo>
                    <a:pt x="227" y="2593"/>
                  </a:lnTo>
                  <a:lnTo>
                    <a:pt x="213" y="2572"/>
                  </a:lnTo>
                  <a:lnTo>
                    <a:pt x="204" y="2548"/>
                  </a:lnTo>
                  <a:lnTo>
                    <a:pt x="200" y="2523"/>
                  </a:lnTo>
                  <a:lnTo>
                    <a:pt x="201" y="2497"/>
                  </a:lnTo>
                  <a:lnTo>
                    <a:pt x="430" y="880"/>
                  </a:lnTo>
                  <a:lnTo>
                    <a:pt x="308" y="983"/>
                  </a:lnTo>
                  <a:lnTo>
                    <a:pt x="220" y="1357"/>
                  </a:lnTo>
                  <a:lnTo>
                    <a:pt x="212" y="1379"/>
                  </a:lnTo>
                  <a:lnTo>
                    <a:pt x="202" y="1398"/>
                  </a:lnTo>
                  <a:lnTo>
                    <a:pt x="188" y="1414"/>
                  </a:lnTo>
                  <a:lnTo>
                    <a:pt x="170" y="1427"/>
                  </a:lnTo>
                  <a:lnTo>
                    <a:pt x="151" y="1436"/>
                  </a:lnTo>
                  <a:lnTo>
                    <a:pt x="131" y="1442"/>
                  </a:lnTo>
                  <a:lnTo>
                    <a:pt x="109" y="1443"/>
                  </a:lnTo>
                  <a:lnTo>
                    <a:pt x="86" y="1440"/>
                  </a:lnTo>
                  <a:lnTo>
                    <a:pt x="64" y="1433"/>
                  </a:lnTo>
                  <a:lnTo>
                    <a:pt x="46" y="1421"/>
                  </a:lnTo>
                  <a:lnTo>
                    <a:pt x="30" y="1408"/>
                  </a:lnTo>
                  <a:lnTo>
                    <a:pt x="17" y="1390"/>
                  </a:lnTo>
                  <a:lnTo>
                    <a:pt x="7" y="1372"/>
                  </a:lnTo>
                  <a:lnTo>
                    <a:pt x="2" y="1351"/>
                  </a:lnTo>
                  <a:lnTo>
                    <a:pt x="0" y="1329"/>
                  </a:lnTo>
                  <a:lnTo>
                    <a:pt x="3" y="1306"/>
                  </a:lnTo>
                  <a:lnTo>
                    <a:pt x="99" y="895"/>
                  </a:lnTo>
                  <a:lnTo>
                    <a:pt x="108" y="873"/>
                  </a:lnTo>
                  <a:lnTo>
                    <a:pt x="120" y="852"/>
                  </a:lnTo>
                  <a:lnTo>
                    <a:pt x="137" y="834"/>
                  </a:lnTo>
                  <a:lnTo>
                    <a:pt x="536" y="501"/>
                  </a:lnTo>
                  <a:lnTo>
                    <a:pt x="551" y="490"/>
                  </a:lnTo>
                  <a:lnTo>
                    <a:pt x="569" y="483"/>
                  </a:lnTo>
                  <a:lnTo>
                    <a:pt x="587" y="479"/>
                  </a:lnTo>
                  <a:lnTo>
                    <a:pt x="605" y="477"/>
                  </a:lnTo>
                  <a:lnTo>
                    <a:pt x="624" y="477"/>
                  </a:lnTo>
                  <a:lnTo>
                    <a:pt x="632" y="477"/>
                  </a:lnTo>
                  <a:lnTo>
                    <a:pt x="645" y="479"/>
                  </a:lnTo>
                  <a:lnTo>
                    <a:pt x="662" y="482"/>
                  </a:lnTo>
                  <a:lnTo>
                    <a:pt x="684" y="485"/>
                  </a:lnTo>
                  <a:lnTo>
                    <a:pt x="709" y="489"/>
                  </a:lnTo>
                  <a:lnTo>
                    <a:pt x="736" y="493"/>
                  </a:lnTo>
                  <a:lnTo>
                    <a:pt x="764" y="499"/>
                  </a:lnTo>
                  <a:lnTo>
                    <a:pt x="794" y="504"/>
                  </a:lnTo>
                  <a:lnTo>
                    <a:pt x="824" y="510"/>
                  </a:lnTo>
                  <a:lnTo>
                    <a:pt x="854" y="515"/>
                  </a:lnTo>
                  <a:lnTo>
                    <a:pt x="883" y="520"/>
                  </a:lnTo>
                  <a:lnTo>
                    <a:pt x="911" y="526"/>
                  </a:lnTo>
                  <a:lnTo>
                    <a:pt x="936" y="530"/>
                  </a:lnTo>
                  <a:lnTo>
                    <a:pt x="958" y="534"/>
                  </a:lnTo>
                  <a:lnTo>
                    <a:pt x="976" y="537"/>
                  </a:lnTo>
                  <a:lnTo>
                    <a:pt x="990" y="540"/>
                  </a:lnTo>
                  <a:lnTo>
                    <a:pt x="999" y="541"/>
                  </a:lnTo>
                  <a:lnTo>
                    <a:pt x="1002" y="542"/>
                  </a:lnTo>
                  <a:lnTo>
                    <a:pt x="1341" y="386"/>
                  </a:lnTo>
                  <a:lnTo>
                    <a:pt x="1578" y="47"/>
                  </a:lnTo>
                  <a:lnTo>
                    <a:pt x="1595" y="28"/>
                  </a:lnTo>
                  <a:lnTo>
                    <a:pt x="1615" y="13"/>
                  </a:lnTo>
                  <a:lnTo>
                    <a:pt x="1637" y="4"/>
                  </a:lnTo>
                  <a:lnTo>
                    <a:pt x="16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9"/>
            <p:cNvSpPr>
              <a:spLocks/>
            </p:cNvSpPr>
            <p:nvPr/>
          </p:nvSpPr>
          <p:spPr bwMode="auto">
            <a:xfrm>
              <a:off x="525463" y="452438"/>
              <a:ext cx="41275" cy="41275"/>
            </a:xfrm>
            <a:custGeom>
              <a:avLst/>
              <a:gdLst>
                <a:gd name="T0" fmla="*/ 239 w 492"/>
                <a:gd name="T1" fmla="*/ 0 h 494"/>
                <a:gd name="T2" fmla="*/ 276 w 492"/>
                <a:gd name="T3" fmla="*/ 1 h 494"/>
                <a:gd name="T4" fmla="*/ 310 w 492"/>
                <a:gd name="T5" fmla="*/ 9 h 494"/>
                <a:gd name="T6" fmla="*/ 342 w 492"/>
                <a:gd name="T7" fmla="*/ 20 h 494"/>
                <a:gd name="T8" fmla="*/ 373 w 492"/>
                <a:gd name="T9" fmla="*/ 36 h 494"/>
                <a:gd name="T10" fmla="*/ 401 w 492"/>
                <a:gd name="T11" fmla="*/ 55 h 494"/>
                <a:gd name="T12" fmla="*/ 426 w 492"/>
                <a:gd name="T13" fmla="*/ 78 h 494"/>
                <a:gd name="T14" fmla="*/ 448 w 492"/>
                <a:gd name="T15" fmla="*/ 105 h 494"/>
                <a:gd name="T16" fmla="*/ 465 w 492"/>
                <a:gd name="T17" fmla="*/ 135 h 494"/>
                <a:gd name="T18" fmla="*/ 480 w 492"/>
                <a:gd name="T19" fmla="*/ 169 h 494"/>
                <a:gd name="T20" fmla="*/ 488 w 492"/>
                <a:gd name="T21" fmla="*/ 204 h 494"/>
                <a:gd name="T22" fmla="*/ 492 w 492"/>
                <a:gd name="T23" fmla="*/ 240 h 494"/>
                <a:gd name="T24" fmla="*/ 490 w 492"/>
                <a:gd name="T25" fmla="*/ 277 h 494"/>
                <a:gd name="T26" fmla="*/ 484 w 492"/>
                <a:gd name="T27" fmla="*/ 311 h 494"/>
                <a:gd name="T28" fmla="*/ 473 w 492"/>
                <a:gd name="T29" fmla="*/ 343 h 494"/>
                <a:gd name="T30" fmla="*/ 456 w 492"/>
                <a:gd name="T31" fmla="*/ 375 h 494"/>
                <a:gd name="T32" fmla="*/ 436 w 492"/>
                <a:gd name="T33" fmla="*/ 403 h 494"/>
                <a:gd name="T34" fmla="*/ 414 w 492"/>
                <a:gd name="T35" fmla="*/ 428 h 494"/>
                <a:gd name="T36" fmla="*/ 387 w 492"/>
                <a:gd name="T37" fmla="*/ 449 h 494"/>
                <a:gd name="T38" fmla="*/ 357 w 492"/>
                <a:gd name="T39" fmla="*/ 467 h 494"/>
                <a:gd name="T40" fmla="*/ 323 w 492"/>
                <a:gd name="T41" fmla="*/ 481 h 494"/>
                <a:gd name="T42" fmla="*/ 288 w 492"/>
                <a:gd name="T43" fmla="*/ 490 h 494"/>
                <a:gd name="T44" fmla="*/ 252 w 492"/>
                <a:gd name="T45" fmla="*/ 494 h 494"/>
                <a:gd name="T46" fmla="*/ 217 w 492"/>
                <a:gd name="T47" fmla="*/ 492 h 494"/>
                <a:gd name="T48" fmla="*/ 182 w 492"/>
                <a:gd name="T49" fmla="*/ 486 h 494"/>
                <a:gd name="T50" fmla="*/ 149 w 492"/>
                <a:gd name="T51" fmla="*/ 474 h 494"/>
                <a:gd name="T52" fmla="*/ 119 w 492"/>
                <a:gd name="T53" fmla="*/ 459 h 494"/>
                <a:gd name="T54" fmla="*/ 91 w 492"/>
                <a:gd name="T55" fmla="*/ 439 h 494"/>
                <a:gd name="T56" fmla="*/ 65 w 492"/>
                <a:gd name="T57" fmla="*/ 415 h 494"/>
                <a:gd name="T58" fmla="*/ 44 w 492"/>
                <a:gd name="T59" fmla="*/ 388 h 494"/>
                <a:gd name="T60" fmla="*/ 26 w 492"/>
                <a:gd name="T61" fmla="*/ 358 h 494"/>
                <a:gd name="T62" fmla="*/ 13 w 492"/>
                <a:gd name="T63" fmla="*/ 325 h 494"/>
                <a:gd name="T64" fmla="*/ 3 w 492"/>
                <a:gd name="T65" fmla="*/ 289 h 494"/>
                <a:gd name="T66" fmla="*/ 0 w 492"/>
                <a:gd name="T67" fmla="*/ 253 h 494"/>
                <a:gd name="T68" fmla="*/ 1 w 492"/>
                <a:gd name="T69" fmla="*/ 218 h 494"/>
                <a:gd name="T70" fmla="*/ 8 w 492"/>
                <a:gd name="T71" fmla="*/ 182 h 494"/>
                <a:gd name="T72" fmla="*/ 20 w 492"/>
                <a:gd name="T73" fmla="*/ 150 h 494"/>
                <a:gd name="T74" fmla="*/ 35 w 492"/>
                <a:gd name="T75" fmla="*/ 119 h 494"/>
                <a:gd name="T76" fmla="*/ 55 w 492"/>
                <a:gd name="T77" fmla="*/ 91 h 494"/>
                <a:gd name="T78" fmla="*/ 78 w 492"/>
                <a:gd name="T79" fmla="*/ 66 h 494"/>
                <a:gd name="T80" fmla="*/ 105 w 492"/>
                <a:gd name="T81" fmla="*/ 44 h 494"/>
                <a:gd name="T82" fmla="*/ 135 w 492"/>
                <a:gd name="T83" fmla="*/ 26 h 494"/>
                <a:gd name="T84" fmla="*/ 168 w 492"/>
                <a:gd name="T85" fmla="*/ 13 h 494"/>
                <a:gd name="T86" fmla="*/ 203 w 492"/>
                <a:gd name="T87" fmla="*/ 4 h 494"/>
                <a:gd name="T88" fmla="*/ 239 w 492"/>
                <a:gd name="T8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2" h="494">
                  <a:moveTo>
                    <a:pt x="239" y="0"/>
                  </a:moveTo>
                  <a:lnTo>
                    <a:pt x="276" y="1"/>
                  </a:lnTo>
                  <a:lnTo>
                    <a:pt x="310" y="9"/>
                  </a:lnTo>
                  <a:lnTo>
                    <a:pt x="342" y="20"/>
                  </a:lnTo>
                  <a:lnTo>
                    <a:pt x="373" y="36"/>
                  </a:lnTo>
                  <a:lnTo>
                    <a:pt x="401" y="55"/>
                  </a:lnTo>
                  <a:lnTo>
                    <a:pt x="426" y="78"/>
                  </a:lnTo>
                  <a:lnTo>
                    <a:pt x="448" y="105"/>
                  </a:lnTo>
                  <a:lnTo>
                    <a:pt x="465" y="135"/>
                  </a:lnTo>
                  <a:lnTo>
                    <a:pt x="480" y="169"/>
                  </a:lnTo>
                  <a:lnTo>
                    <a:pt x="488" y="204"/>
                  </a:lnTo>
                  <a:lnTo>
                    <a:pt x="492" y="240"/>
                  </a:lnTo>
                  <a:lnTo>
                    <a:pt x="490" y="277"/>
                  </a:lnTo>
                  <a:lnTo>
                    <a:pt x="484" y="311"/>
                  </a:lnTo>
                  <a:lnTo>
                    <a:pt x="473" y="343"/>
                  </a:lnTo>
                  <a:lnTo>
                    <a:pt x="456" y="375"/>
                  </a:lnTo>
                  <a:lnTo>
                    <a:pt x="436" y="403"/>
                  </a:lnTo>
                  <a:lnTo>
                    <a:pt x="414" y="428"/>
                  </a:lnTo>
                  <a:lnTo>
                    <a:pt x="387" y="449"/>
                  </a:lnTo>
                  <a:lnTo>
                    <a:pt x="357" y="467"/>
                  </a:lnTo>
                  <a:lnTo>
                    <a:pt x="323" y="481"/>
                  </a:lnTo>
                  <a:lnTo>
                    <a:pt x="288" y="490"/>
                  </a:lnTo>
                  <a:lnTo>
                    <a:pt x="252" y="494"/>
                  </a:lnTo>
                  <a:lnTo>
                    <a:pt x="217" y="492"/>
                  </a:lnTo>
                  <a:lnTo>
                    <a:pt x="182" y="486"/>
                  </a:lnTo>
                  <a:lnTo>
                    <a:pt x="149" y="474"/>
                  </a:lnTo>
                  <a:lnTo>
                    <a:pt x="119" y="459"/>
                  </a:lnTo>
                  <a:lnTo>
                    <a:pt x="91" y="439"/>
                  </a:lnTo>
                  <a:lnTo>
                    <a:pt x="65" y="415"/>
                  </a:lnTo>
                  <a:lnTo>
                    <a:pt x="44" y="388"/>
                  </a:lnTo>
                  <a:lnTo>
                    <a:pt x="26" y="358"/>
                  </a:lnTo>
                  <a:lnTo>
                    <a:pt x="13" y="325"/>
                  </a:lnTo>
                  <a:lnTo>
                    <a:pt x="3" y="289"/>
                  </a:lnTo>
                  <a:lnTo>
                    <a:pt x="0" y="253"/>
                  </a:lnTo>
                  <a:lnTo>
                    <a:pt x="1" y="218"/>
                  </a:lnTo>
                  <a:lnTo>
                    <a:pt x="8" y="182"/>
                  </a:lnTo>
                  <a:lnTo>
                    <a:pt x="20" y="150"/>
                  </a:lnTo>
                  <a:lnTo>
                    <a:pt x="35" y="119"/>
                  </a:lnTo>
                  <a:lnTo>
                    <a:pt x="55" y="91"/>
                  </a:lnTo>
                  <a:lnTo>
                    <a:pt x="78" y="66"/>
                  </a:lnTo>
                  <a:lnTo>
                    <a:pt x="105" y="44"/>
                  </a:lnTo>
                  <a:lnTo>
                    <a:pt x="135" y="26"/>
                  </a:lnTo>
                  <a:lnTo>
                    <a:pt x="168" y="13"/>
                  </a:lnTo>
                  <a:lnTo>
                    <a:pt x="203" y="4"/>
                  </a:lnTo>
                  <a:lnTo>
                    <a:pt x="2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179512" y="980728"/>
            <a:ext cx="896448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Трансляция </a:t>
            </a:r>
            <a:r>
              <a:rPr lang="ru-RU" sz="1400" b="1" dirty="0" smtClean="0"/>
              <a:t>церемония открытия</a:t>
            </a:r>
            <a:r>
              <a:rPr lang="ru-RU" sz="1400" dirty="0" smtClean="0"/>
              <a:t> </a:t>
            </a:r>
            <a:r>
              <a:rPr lang="ru-RU" sz="1400" b="1" dirty="0" smtClean="0"/>
              <a:t>в </a:t>
            </a:r>
            <a:r>
              <a:rPr lang="en-US" sz="1400" b="1" dirty="0" smtClean="0"/>
              <a:t>YouTube</a:t>
            </a:r>
            <a:r>
              <a:rPr lang="en-US" sz="1400" dirty="0" smtClean="0"/>
              <a:t> </a:t>
            </a:r>
            <a:r>
              <a:rPr lang="ru-RU" sz="1400" dirty="0" smtClean="0"/>
              <a:t>15.11.2021 с 11.00 до 12.30 часов по ссылке: </a:t>
            </a:r>
            <a:r>
              <a:rPr lang="ru-RU" sz="1400" b="1" u="sng" dirty="0" smtClean="0"/>
              <a:t>https://youtu.be/6rYlQUfO2EU</a:t>
            </a:r>
            <a:r>
              <a:rPr lang="ru-RU" sz="1400" dirty="0" smtClean="0"/>
              <a:t>.</a:t>
            </a:r>
          </a:p>
          <a:p>
            <a:endParaRPr lang="ru-RU" sz="1400" dirty="0" smtClean="0"/>
          </a:p>
          <a:p>
            <a:r>
              <a:rPr lang="ru-RU" sz="1400" b="1" dirty="0" smtClean="0"/>
              <a:t>Программа </a:t>
            </a:r>
            <a:r>
              <a:rPr lang="ru-RU" sz="1400" dirty="0" smtClean="0"/>
              <a:t>церемонии открытия:</a:t>
            </a:r>
          </a:p>
          <a:p>
            <a:r>
              <a:rPr lang="ru-RU" sz="1400" dirty="0" smtClean="0"/>
              <a:t>- краевой классный час «Время выбирать»;</a:t>
            </a:r>
          </a:p>
          <a:p>
            <a:r>
              <a:rPr lang="ru-RU" sz="1400" dirty="0" smtClean="0"/>
              <a:t>- «5 шагов осознанного выбора», лекция Тимура </a:t>
            </a:r>
            <a:r>
              <a:rPr lang="ru-RU" sz="1400" dirty="0" err="1" smtClean="0"/>
              <a:t>Жаббарова</a:t>
            </a:r>
            <a:r>
              <a:rPr lang="ru-RU" sz="1400" dirty="0" smtClean="0"/>
              <a:t>, генерального директора компании </a:t>
            </a:r>
            <a:r>
              <a:rPr lang="ru-RU" sz="1400" dirty="0" err="1" smtClean="0"/>
              <a:t>Smart</a:t>
            </a:r>
            <a:r>
              <a:rPr lang="ru-RU" sz="1400" dirty="0" smtClean="0"/>
              <a:t> </a:t>
            </a:r>
            <a:r>
              <a:rPr lang="ru-RU" sz="1400" dirty="0" err="1" smtClean="0"/>
              <a:t>Course</a:t>
            </a:r>
            <a:endParaRPr lang="ru-RU" sz="1400" dirty="0" smtClean="0"/>
          </a:p>
          <a:p>
            <a:r>
              <a:rPr lang="ru-RU" sz="1400" dirty="0" smtClean="0"/>
              <a:t>- презентация коробочного решения «Профи</a:t>
            </a:r>
            <a:r>
              <a:rPr lang="en-US" sz="1400" dirty="0" smtClean="0"/>
              <a:t>BOX</a:t>
            </a:r>
            <a:r>
              <a:rPr lang="ru-RU" sz="1400" dirty="0" smtClean="0"/>
              <a:t>» и Атласа востребованных профессий;</a:t>
            </a:r>
          </a:p>
          <a:p>
            <a:r>
              <a:rPr lang="ru-RU" sz="1400" dirty="0" smtClean="0"/>
              <a:t>- викторина для школьников;</a:t>
            </a:r>
          </a:p>
          <a:p>
            <a:r>
              <a:rPr lang="ru-RU" sz="1400" dirty="0" smtClean="0"/>
              <a:t>- запуск </a:t>
            </a:r>
            <a:r>
              <a:rPr lang="ru-RU" sz="1400" dirty="0" err="1" smtClean="0"/>
              <a:t>профориентационного</a:t>
            </a:r>
            <a:r>
              <a:rPr lang="ru-RU" sz="1400" dirty="0" smtClean="0"/>
              <a:t> Марафона по всему краю.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b="1" dirty="0" smtClean="0"/>
              <a:t>На сайте Салона образования </a:t>
            </a:r>
            <a:r>
              <a:rPr lang="ru-RU" sz="1400" b="1" dirty="0" smtClean="0"/>
              <a:t>в период проведения Марафона были</a:t>
            </a:r>
            <a:r>
              <a:rPr lang="ru-RU" sz="1400" dirty="0" smtClean="0"/>
              <a:t> </a:t>
            </a:r>
            <a:r>
              <a:rPr lang="ru-RU" sz="1400" dirty="0" smtClean="0"/>
              <a:t>доступны:</a:t>
            </a:r>
          </a:p>
          <a:p>
            <a:r>
              <a:rPr lang="ru-RU" sz="1400" dirty="0" smtClean="0"/>
              <a:t>- профессиональная диагностика;</a:t>
            </a:r>
          </a:p>
          <a:p>
            <a:r>
              <a:rPr lang="ru-RU" sz="1400" dirty="0" smtClean="0"/>
              <a:t>- лектории по развитию наиболее значимых компетенций;</a:t>
            </a:r>
          </a:p>
          <a:p>
            <a:r>
              <a:rPr lang="ru-RU" sz="1400" dirty="0" smtClean="0"/>
              <a:t>- мастер-классы по востребованным профессиям и специальностям от учреждений СПО края и </a:t>
            </a:r>
            <a:r>
              <a:rPr lang="ru-RU" sz="1400" dirty="0" smtClean="0"/>
              <a:t>работодателей</a:t>
            </a:r>
          </a:p>
          <a:p>
            <a:r>
              <a:rPr lang="ru-RU" sz="1400" dirty="0" smtClean="0"/>
              <a:t>-мастер-классы от психологов и </a:t>
            </a:r>
            <a:r>
              <a:rPr lang="ru-RU" sz="1400" dirty="0" err="1" smtClean="0"/>
              <a:t>профориентологов</a:t>
            </a:r>
            <a:r>
              <a:rPr lang="ru-RU" sz="1400" dirty="0" smtClean="0"/>
              <a:t> для родителей</a:t>
            </a:r>
            <a:endParaRPr lang="ru-RU" sz="1400" dirty="0" smtClean="0"/>
          </a:p>
        </p:txBody>
      </p:sp>
      <p:pic>
        <p:nvPicPr>
          <p:cNvPr id="12" name="Picture 1" descr="C:\Users\asus\Downloads\ЛОГОТИП ХМС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7" y="68628"/>
            <a:ext cx="644650" cy="715433"/>
          </a:xfrm>
          <a:prstGeom prst="rect">
            <a:avLst/>
          </a:prstGeom>
          <a:noFill/>
        </p:spPr>
      </p:pic>
      <p:pic>
        <p:nvPicPr>
          <p:cNvPr id="3074" name="Picture 2" descr="D:\Users\User\Desktop\шошошщ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4170"/>
            <a:ext cx="3406714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sers\User\Desktop\рувркреке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50519"/>
            <a:ext cx="2520280" cy="2534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Users\User\Desktop\ыаывыв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10516"/>
            <a:ext cx="3024336" cy="2174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54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"/>
          <p:cNvSpPr/>
          <p:nvPr/>
        </p:nvSpPr>
        <p:spPr>
          <a:xfrm>
            <a:off x="-9316" y="1"/>
            <a:ext cx="9153316" cy="90383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20" name="НАЗВАНИЕ РАЗДЕЛА"/>
          <p:cNvSpPr txBox="1"/>
          <p:nvPr/>
        </p:nvSpPr>
        <p:spPr>
          <a:xfrm>
            <a:off x="167344" y="-14877"/>
            <a:ext cx="7356984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ChevinPro-Medium"/>
              </a:rPr>
              <a:t>Хабаровский межрегиональный салон образования-2021</a:t>
            </a:r>
          </a:p>
          <a:p>
            <a:pPr lvl="0" hangingPunct="0">
              <a:defRPr/>
            </a:pPr>
            <a:r>
              <a:rPr lang="ru-RU" sz="1800" b="1" dirty="0" smtClean="0"/>
              <a:t>						</a:t>
            </a:r>
            <a:r>
              <a:rPr lang="ru-RU" sz="1800" b="1" u="sng" dirty="0" smtClean="0">
                <a:hlinkClick r:id="rId2"/>
              </a:rPr>
              <a:t>http://</a:t>
            </a:r>
            <a:r>
              <a:rPr lang="ru-RU" sz="1800" b="1" u="sng" dirty="0" smtClean="0">
                <a:hlinkClick r:id="rId2"/>
              </a:rPr>
              <a:t>hmso.2021.tilda.ws</a:t>
            </a:r>
            <a:r>
              <a:rPr lang="ru-RU" sz="1800" b="1" u="sng" dirty="0" smtClean="0"/>
              <a:t> </a:t>
            </a:r>
          </a:p>
          <a:p>
            <a:pPr lvl="0" algn="ctr" hangingPunct="0">
              <a:defRPr/>
            </a:pPr>
            <a:r>
              <a:rPr lang="ru-RU" sz="1800" b="1" u="sng" dirty="0" smtClean="0"/>
              <a:t>(Сайт действовал в период с 15.11.2021 – 17.12.2021)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sym typeface="ChevinPro-Medium"/>
            </a:endParaRPr>
          </a:p>
        </p:txBody>
      </p:sp>
      <p:sp>
        <p:nvSpPr>
          <p:cNvPr id="21" name="ПОДЗАГОЛОВОК"/>
          <p:cNvSpPr txBox="1"/>
          <p:nvPr/>
        </p:nvSpPr>
        <p:spPr>
          <a:xfrm>
            <a:off x="593520" y="858777"/>
            <a:ext cx="139462" cy="264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pPr marL="0" marR="0" lvl="0" indent="0" algn="l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evinPro-Medium"/>
                <a:sym typeface="ChevinPro-Medium"/>
              </a:rPr>
              <a:t> 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hevinPro-Medium"/>
              <a:sym typeface="ChevinPro-Medium"/>
            </a:endParaRPr>
          </a:p>
        </p:txBody>
      </p:sp>
      <p:grpSp>
        <p:nvGrpSpPr>
          <p:cNvPr id="2" name="Group 1689"/>
          <p:cNvGrpSpPr/>
          <p:nvPr/>
        </p:nvGrpSpPr>
        <p:grpSpPr>
          <a:xfrm>
            <a:off x="163626" y="2927055"/>
            <a:ext cx="406028" cy="511296"/>
            <a:chOff x="336550" y="409575"/>
            <a:chExt cx="285750" cy="269875"/>
          </a:xfrm>
          <a:solidFill>
            <a:schemeClr val="bg1"/>
          </a:solidFill>
        </p:grpSpPr>
        <p:sp>
          <p:nvSpPr>
            <p:cNvPr id="59" name="Freeform 6"/>
            <p:cNvSpPr>
              <a:spLocks/>
            </p:cNvSpPr>
            <p:nvPr/>
          </p:nvSpPr>
          <p:spPr bwMode="auto">
            <a:xfrm>
              <a:off x="436563" y="409575"/>
              <a:ext cx="90488" cy="53975"/>
            </a:xfrm>
            <a:custGeom>
              <a:avLst/>
              <a:gdLst>
                <a:gd name="T0" fmla="*/ 178 w 1089"/>
                <a:gd name="T1" fmla="*/ 3 h 638"/>
                <a:gd name="T2" fmla="*/ 483 w 1089"/>
                <a:gd name="T3" fmla="*/ 205 h 638"/>
                <a:gd name="T4" fmla="*/ 546 w 1089"/>
                <a:gd name="T5" fmla="*/ 36 h 638"/>
                <a:gd name="T6" fmla="*/ 570 w 1089"/>
                <a:gd name="T7" fmla="*/ 17 h 638"/>
                <a:gd name="T8" fmla="*/ 600 w 1089"/>
                <a:gd name="T9" fmla="*/ 13 h 638"/>
                <a:gd name="T10" fmla="*/ 628 w 1089"/>
                <a:gd name="T11" fmla="*/ 25 h 638"/>
                <a:gd name="T12" fmla="*/ 729 w 1089"/>
                <a:gd name="T13" fmla="*/ 159 h 638"/>
                <a:gd name="T14" fmla="*/ 967 w 1089"/>
                <a:gd name="T15" fmla="*/ 34 h 638"/>
                <a:gd name="T16" fmla="*/ 995 w 1089"/>
                <a:gd name="T17" fmla="*/ 35 h 638"/>
                <a:gd name="T18" fmla="*/ 1020 w 1089"/>
                <a:gd name="T19" fmla="*/ 50 h 638"/>
                <a:gd name="T20" fmla="*/ 1034 w 1089"/>
                <a:gd name="T21" fmla="*/ 75 h 638"/>
                <a:gd name="T22" fmla="*/ 1034 w 1089"/>
                <a:gd name="T23" fmla="*/ 104 h 638"/>
                <a:gd name="T24" fmla="*/ 878 w 1089"/>
                <a:gd name="T25" fmla="*/ 392 h 638"/>
                <a:gd name="T26" fmla="*/ 1069 w 1089"/>
                <a:gd name="T27" fmla="*/ 469 h 638"/>
                <a:gd name="T28" fmla="*/ 1087 w 1089"/>
                <a:gd name="T29" fmla="*/ 498 h 638"/>
                <a:gd name="T30" fmla="*/ 1086 w 1089"/>
                <a:gd name="T31" fmla="*/ 532 h 638"/>
                <a:gd name="T32" fmla="*/ 1065 w 1089"/>
                <a:gd name="T33" fmla="*/ 559 h 638"/>
                <a:gd name="T34" fmla="*/ 832 w 1089"/>
                <a:gd name="T35" fmla="*/ 638 h 638"/>
                <a:gd name="T36" fmla="*/ 769 w 1089"/>
                <a:gd name="T37" fmla="*/ 539 h 638"/>
                <a:gd name="T38" fmla="*/ 863 w 1089"/>
                <a:gd name="T39" fmla="*/ 508 h 638"/>
                <a:gd name="T40" fmla="*/ 763 w 1089"/>
                <a:gd name="T41" fmla="*/ 466 h 638"/>
                <a:gd name="T42" fmla="*/ 743 w 1089"/>
                <a:gd name="T43" fmla="*/ 441 h 638"/>
                <a:gd name="T44" fmla="*/ 742 w 1089"/>
                <a:gd name="T45" fmla="*/ 409 h 638"/>
                <a:gd name="T46" fmla="*/ 837 w 1089"/>
                <a:gd name="T47" fmla="*/ 230 h 638"/>
                <a:gd name="T48" fmla="*/ 722 w 1089"/>
                <a:gd name="T49" fmla="*/ 288 h 638"/>
                <a:gd name="T50" fmla="*/ 691 w 1089"/>
                <a:gd name="T51" fmla="*/ 286 h 638"/>
                <a:gd name="T52" fmla="*/ 665 w 1089"/>
                <a:gd name="T53" fmla="*/ 266 h 638"/>
                <a:gd name="T54" fmla="*/ 564 w 1089"/>
                <a:gd name="T55" fmla="*/ 312 h 638"/>
                <a:gd name="T56" fmla="*/ 544 w 1089"/>
                <a:gd name="T57" fmla="*/ 339 h 638"/>
                <a:gd name="T58" fmla="*/ 511 w 1089"/>
                <a:gd name="T59" fmla="*/ 349 h 638"/>
                <a:gd name="T60" fmla="*/ 480 w 1089"/>
                <a:gd name="T61" fmla="*/ 339 h 638"/>
                <a:gd name="T62" fmla="*/ 342 w 1089"/>
                <a:gd name="T63" fmla="*/ 348 h 638"/>
                <a:gd name="T64" fmla="*/ 345 w 1089"/>
                <a:gd name="T65" fmla="*/ 377 h 638"/>
                <a:gd name="T66" fmla="*/ 334 w 1089"/>
                <a:gd name="T67" fmla="*/ 405 h 638"/>
                <a:gd name="T68" fmla="*/ 309 w 1089"/>
                <a:gd name="T69" fmla="*/ 423 h 638"/>
                <a:gd name="T70" fmla="*/ 299 w 1089"/>
                <a:gd name="T71" fmla="*/ 486 h 638"/>
                <a:gd name="T72" fmla="*/ 257 w 1089"/>
                <a:gd name="T73" fmla="*/ 533 h 638"/>
                <a:gd name="T74" fmla="*/ 36 w 1089"/>
                <a:gd name="T75" fmla="*/ 510 h 638"/>
                <a:gd name="T76" fmla="*/ 10 w 1089"/>
                <a:gd name="T77" fmla="*/ 490 h 638"/>
                <a:gd name="T78" fmla="*/ 0 w 1089"/>
                <a:gd name="T79" fmla="*/ 457 h 638"/>
                <a:gd name="T80" fmla="*/ 10 w 1089"/>
                <a:gd name="T81" fmla="*/ 424 h 638"/>
                <a:gd name="T82" fmla="*/ 36 w 1089"/>
                <a:gd name="T83" fmla="*/ 403 h 638"/>
                <a:gd name="T84" fmla="*/ 107 w 1089"/>
                <a:gd name="T85" fmla="*/ 78 h 638"/>
                <a:gd name="T86" fmla="*/ 104 w 1089"/>
                <a:gd name="T87" fmla="*/ 50 h 638"/>
                <a:gd name="T88" fmla="*/ 113 w 1089"/>
                <a:gd name="T89" fmla="*/ 23 h 638"/>
                <a:gd name="T90" fmla="*/ 136 w 1089"/>
                <a:gd name="T91" fmla="*/ 5 h 638"/>
                <a:gd name="T92" fmla="*/ 164 w 1089"/>
                <a:gd name="T93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89" h="638">
                  <a:moveTo>
                    <a:pt x="164" y="0"/>
                  </a:moveTo>
                  <a:lnTo>
                    <a:pt x="178" y="3"/>
                  </a:lnTo>
                  <a:lnTo>
                    <a:pt x="191" y="9"/>
                  </a:lnTo>
                  <a:lnTo>
                    <a:pt x="483" y="205"/>
                  </a:lnTo>
                  <a:lnTo>
                    <a:pt x="539" y="50"/>
                  </a:lnTo>
                  <a:lnTo>
                    <a:pt x="546" y="36"/>
                  </a:lnTo>
                  <a:lnTo>
                    <a:pt x="557" y="25"/>
                  </a:lnTo>
                  <a:lnTo>
                    <a:pt x="570" y="17"/>
                  </a:lnTo>
                  <a:lnTo>
                    <a:pt x="585" y="13"/>
                  </a:lnTo>
                  <a:lnTo>
                    <a:pt x="600" y="13"/>
                  </a:lnTo>
                  <a:lnTo>
                    <a:pt x="615" y="17"/>
                  </a:lnTo>
                  <a:lnTo>
                    <a:pt x="628" y="25"/>
                  </a:lnTo>
                  <a:lnTo>
                    <a:pt x="638" y="35"/>
                  </a:lnTo>
                  <a:lnTo>
                    <a:pt x="729" y="159"/>
                  </a:lnTo>
                  <a:lnTo>
                    <a:pt x="953" y="40"/>
                  </a:lnTo>
                  <a:lnTo>
                    <a:pt x="967" y="34"/>
                  </a:lnTo>
                  <a:lnTo>
                    <a:pt x="981" y="33"/>
                  </a:lnTo>
                  <a:lnTo>
                    <a:pt x="995" y="35"/>
                  </a:lnTo>
                  <a:lnTo>
                    <a:pt x="1008" y="41"/>
                  </a:lnTo>
                  <a:lnTo>
                    <a:pt x="1020" y="50"/>
                  </a:lnTo>
                  <a:lnTo>
                    <a:pt x="1029" y="61"/>
                  </a:lnTo>
                  <a:lnTo>
                    <a:pt x="1034" y="75"/>
                  </a:lnTo>
                  <a:lnTo>
                    <a:pt x="1036" y="89"/>
                  </a:lnTo>
                  <a:lnTo>
                    <a:pt x="1034" y="104"/>
                  </a:lnTo>
                  <a:lnTo>
                    <a:pt x="1029" y="118"/>
                  </a:lnTo>
                  <a:lnTo>
                    <a:pt x="878" y="392"/>
                  </a:lnTo>
                  <a:lnTo>
                    <a:pt x="1053" y="461"/>
                  </a:lnTo>
                  <a:lnTo>
                    <a:pt x="1069" y="469"/>
                  </a:lnTo>
                  <a:lnTo>
                    <a:pt x="1080" y="482"/>
                  </a:lnTo>
                  <a:lnTo>
                    <a:pt x="1087" y="498"/>
                  </a:lnTo>
                  <a:lnTo>
                    <a:pt x="1089" y="516"/>
                  </a:lnTo>
                  <a:lnTo>
                    <a:pt x="1086" y="532"/>
                  </a:lnTo>
                  <a:lnTo>
                    <a:pt x="1078" y="548"/>
                  </a:lnTo>
                  <a:lnTo>
                    <a:pt x="1065" y="559"/>
                  </a:lnTo>
                  <a:lnTo>
                    <a:pt x="1050" y="568"/>
                  </a:lnTo>
                  <a:lnTo>
                    <a:pt x="832" y="638"/>
                  </a:lnTo>
                  <a:lnTo>
                    <a:pt x="765" y="542"/>
                  </a:lnTo>
                  <a:lnTo>
                    <a:pt x="769" y="539"/>
                  </a:lnTo>
                  <a:lnTo>
                    <a:pt x="774" y="537"/>
                  </a:lnTo>
                  <a:lnTo>
                    <a:pt x="863" y="508"/>
                  </a:lnTo>
                  <a:lnTo>
                    <a:pt x="776" y="474"/>
                  </a:lnTo>
                  <a:lnTo>
                    <a:pt x="763" y="466"/>
                  </a:lnTo>
                  <a:lnTo>
                    <a:pt x="751" y="454"/>
                  </a:lnTo>
                  <a:lnTo>
                    <a:pt x="743" y="441"/>
                  </a:lnTo>
                  <a:lnTo>
                    <a:pt x="740" y="424"/>
                  </a:lnTo>
                  <a:lnTo>
                    <a:pt x="742" y="409"/>
                  </a:lnTo>
                  <a:lnTo>
                    <a:pt x="747" y="394"/>
                  </a:lnTo>
                  <a:lnTo>
                    <a:pt x="837" y="230"/>
                  </a:lnTo>
                  <a:lnTo>
                    <a:pt x="738" y="283"/>
                  </a:lnTo>
                  <a:lnTo>
                    <a:pt x="722" y="288"/>
                  </a:lnTo>
                  <a:lnTo>
                    <a:pt x="707" y="289"/>
                  </a:lnTo>
                  <a:lnTo>
                    <a:pt x="691" y="286"/>
                  </a:lnTo>
                  <a:lnTo>
                    <a:pt x="678" y="278"/>
                  </a:lnTo>
                  <a:lnTo>
                    <a:pt x="665" y="266"/>
                  </a:lnTo>
                  <a:lnTo>
                    <a:pt x="609" y="188"/>
                  </a:lnTo>
                  <a:lnTo>
                    <a:pt x="564" y="312"/>
                  </a:lnTo>
                  <a:lnTo>
                    <a:pt x="556" y="326"/>
                  </a:lnTo>
                  <a:lnTo>
                    <a:pt x="544" y="339"/>
                  </a:lnTo>
                  <a:lnTo>
                    <a:pt x="529" y="346"/>
                  </a:lnTo>
                  <a:lnTo>
                    <a:pt x="511" y="349"/>
                  </a:lnTo>
                  <a:lnTo>
                    <a:pt x="495" y="346"/>
                  </a:lnTo>
                  <a:lnTo>
                    <a:pt x="480" y="339"/>
                  </a:lnTo>
                  <a:lnTo>
                    <a:pt x="284" y="208"/>
                  </a:lnTo>
                  <a:lnTo>
                    <a:pt x="342" y="348"/>
                  </a:lnTo>
                  <a:lnTo>
                    <a:pt x="346" y="363"/>
                  </a:lnTo>
                  <a:lnTo>
                    <a:pt x="345" y="377"/>
                  </a:lnTo>
                  <a:lnTo>
                    <a:pt x="342" y="393"/>
                  </a:lnTo>
                  <a:lnTo>
                    <a:pt x="334" y="405"/>
                  </a:lnTo>
                  <a:lnTo>
                    <a:pt x="322" y="416"/>
                  </a:lnTo>
                  <a:lnTo>
                    <a:pt x="309" y="423"/>
                  </a:lnTo>
                  <a:lnTo>
                    <a:pt x="219" y="457"/>
                  </a:lnTo>
                  <a:lnTo>
                    <a:pt x="299" y="486"/>
                  </a:lnTo>
                  <a:lnTo>
                    <a:pt x="277" y="509"/>
                  </a:lnTo>
                  <a:lnTo>
                    <a:pt x="257" y="533"/>
                  </a:lnTo>
                  <a:lnTo>
                    <a:pt x="224" y="580"/>
                  </a:lnTo>
                  <a:lnTo>
                    <a:pt x="36" y="510"/>
                  </a:lnTo>
                  <a:lnTo>
                    <a:pt x="22" y="502"/>
                  </a:lnTo>
                  <a:lnTo>
                    <a:pt x="10" y="490"/>
                  </a:lnTo>
                  <a:lnTo>
                    <a:pt x="2" y="474"/>
                  </a:lnTo>
                  <a:lnTo>
                    <a:pt x="0" y="457"/>
                  </a:lnTo>
                  <a:lnTo>
                    <a:pt x="2" y="440"/>
                  </a:lnTo>
                  <a:lnTo>
                    <a:pt x="10" y="424"/>
                  </a:lnTo>
                  <a:lnTo>
                    <a:pt x="22" y="413"/>
                  </a:lnTo>
                  <a:lnTo>
                    <a:pt x="36" y="403"/>
                  </a:lnTo>
                  <a:lnTo>
                    <a:pt x="215" y="337"/>
                  </a:lnTo>
                  <a:lnTo>
                    <a:pt x="107" y="78"/>
                  </a:lnTo>
                  <a:lnTo>
                    <a:pt x="104" y="65"/>
                  </a:lnTo>
                  <a:lnTo>
                    <a:pt x="104" y="50"/>
                  </a:lnTo>
                  <a:lnTo>
                    <a:pt x="107" y="36"/>
                  </a:lnTo>
                  <a:lnTo>
                    <a:pt x="113" y="23"/>
                  </a:lnTo>
                  <a:lnTo>
                    <a:pt x="123" y="13"/>
                  </a:lnTo>
                  <a:lnTo>
                    <a:pt x="136" y="5"/>
                  </a:lnTo>
                  <a:lnTo>
                    <a:pt x="149" y="0"/>
                  </a:lnTo>
                  <a:lnTo>
                    <a:pt x="1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auto">
            <a:xfrm>
              <a:off x="392113" y="452438"/>
              <a:ext cx="41275" cy="41275"/>
            </a:xfrm>
            <a:custGeom>
              <a:avLst/>
              <a:gdLst>
                <a:gd name="T0" fmla="*/ 252 w 493"/>
                <a:gd name="T1" fmla="*/ 0 h 494"/>
                <a:gd name="T2" fmla="*/ 289 w 493"/>
                <a:gd name="T3" fmla="*/ 4 h 494"/>
                <a:gd name="T4" fmla="*/ 324 w 493"/>
                <a:gd name="T5" fmla="*/ 13 h 494"/>
                <a:gd name="T6" fmla="*/ 357 w 493"/>
                <a:gd name="T7" fmla="*/ 26 h 494"/>
                <a:gd name="T8" fmla="*/ 387 w 493"/>
                <a:gd name="T9" fmla="*/ 45 h 494"/>
                <a:gd name="T10" fmla="*/ 414 w 493"/>
                <a:gd name="T11" fmla="*/ 66 h 494"/>
                <a:gd name="T12" fmla="*/ 438 w 493"/>
                <a:gd name="T13" fmla="*/ 92 h 494"/>
                <a:gd name="T14" fmla="*/ 457 w 493"/>
                <a:gd name="T15" fmla="*/ 120 h 494"/>
                <a:gd name="T16" fmla="*/ 473 w 493"/>
                <a:gd name="T17" fmla="*/ 150 h 494"/>
                <a:gd name="T18" fmla="*/ 484 w 493"/>
                <a:gd name="T19" fmla="*/ 183 h 494"/>
                <a:gd name="T20" fmla="*/ 491 w 493"/>
                <a:gd name="T21" fmla="*/ 217 h 494"/>
                <a:gd name="T22" fmla="*/ 493 w 493"/>
                <a:gd name="T23" fmla="*/ 253 h 494"/>
                <a:gd name="T24" fmla="*/ 489 w 493"/>
                <a:gd name="T25" fmla="*/ 289 h 494"/>
                <a:gd name="T26" fmla="*/ 480 w 493"/>
                <a:gd name="T27" fmla="*/ 326 h 494"/>
                <a:gd name="T28" fmla="*/ 466 w 493"/>
                <a:gd name="T29" fmla="*/ 358 h 494"/>
                <a:gd name="T30" fmla="*/ 448 w 493"/>
                <a:gd name="T31" fmla="*/ 388 h 494"/>
                <a:gd name="T32" fmla="*/ 426 w 493"/>
                <a:gd name="T33" fmla="*/ 415 h 494"/>
                <a:gd name="T34" fmla="*/ 402 w 493"/>
                <a:gd name="T35" fmla="*/ 439 h 494"/>
                <a:gd name="T36" fmla="*/ 374 w 493"/>
                <a:gd name="T37" fmla="*/ 459 h 494"/>
                <a:gd name="T38" fmla="*/ 342 w 493"/>
                <a:gd name="T39" fmla="*/ 474 h 494"/>
                <a:gd name="T40" fmla="*/ 310 w 493"/>
                <a:gd name="T41" fmla="*/ 486 h 494"/>
                <a:gd name="T42" fmla="*/ 276 w 493"/>
                <a:gd name="T43" fmla="*/ 492 h 494"/>
                <a:gd name="T44" fmla="*/ 240 w 493"/>
                <a:gd name="T45" fmla="*/ 494 h 494"/>
                <a:gd name="T46" fmla="*/ 204 w 493"/>
                <a:gd name="T47" fmla="*/ 491 h 494"/>
                <a:gd name="T48" fmla="*/ 168 w 493"/>
                <a:gd name="T49" fmla="*/ 481 h 494"/>
                <a:gd name="T50" fmla="*/ 136 w 493"/>
                <a:gd name="T51" fmla="*/ 468 h 494"/>
                <a:gd name="T52" fmla="*/ 106 w 493"/>
                <a:gd name="T53" fmla="*/ 450 h 494"/>
                <a:gd name="T54" fmla="*/ 79 w 493"/>
                <a:gd name="T55" fmla="*/ 428 h 494"/>
                <a:gd name="T56" fmla="*/ 55 w 493"/>
                <a:gd name="T57" fmla="*/ 402 h 494"/>
                <a:gd name="T58" fmla="*/ 36 w 493"/>
                <a:gd name="T59" fmla="*/ 374 h 494"/>
                <a:gd name="T60" fmla="*/ 20 w 493"/>
                <a:gd name="T61" fmla="*/ 344 h 494"/>
                <a:gd name="T62" fmla="*/ 9 w 493"/>
                <a:gd name="T63" fmla="*/ 311 h 494"/>
                <a:gd name="T64" fmla="*/ 1 w 493"/>
                <a:gd name="T65" fmla="*/ 277 h 494"/>
                <a:gd name="T66" fmla="*/ 0 w 493"/>
                <a:gd name="T67" fmla="*/ 241 h 494"/>
                <a:gd name="T68" fmla="*/ 4 w 493"/>
                <a:gd name="T69" fmla="*/ 205 h 494"/>
                <a:gd name="T70" fmla="*/ 13 w 493"/>
                <a:gd name="T71" fmla="*/ 170 h 494"/>
                <a:gd name="T72" fmla="*/ 26 w 493"/>
                <a:gd name="T73" fmla="*/ 136 h 494"/>
                <a:gd name="T74" fmla="*/ 44 w 493"/>
                <a:gd name="T75" fmla="*/ 106 h 494"/>
                <a:gd name="T76" fmla="*/ 66 w 493"/>
                <a:gd name="T77" fmla="*/ 79 h 494"/>
                <a:gd name="T78" fmla="*/ 91 w 493"/>
                <a:gd name="T79" fmla="*/ 55 h 494"/>
                <a:gd name="T80" fmla="*/ 119 w 493"/>
                <a:gd name="T81" fmla="*/ 36 h 494"/>
                <a:gd name="T82" fmla="*/ 150 w 493"/>
                <a:gd name="T83" fmla="*/ 20 h 494"/>
                <a:gd name="T84" fmla="*/ 183 w 493"/>
                <a:gd name="T85" fmla="*/ 9 h 494"/>
                <a:gd name="T86" fmla="*/ 217 w 493"/>
                <a:gd name="T87" fmla="*/ 2 h 494"/>
                <a:gd name="T88" fmla="*/ 252 w 493"/>
                <a:gd name="T8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3" h="494">
                  <a:moveTo>
                    <a:pt x="252" y="0"/>
                  </a:moveTo>
                  <a:lnTo>
                    <a:pt x="289" y="4"/>
                  </a:lnTo>
                  <a:lnTo>
                    <a:pt x="324" y="13"/>
                  </a:lnTo>
                  <a:lnTo>
                    <a:pt x="357" y="26"/>
                  </a:lnTo>
                  <a:lnTo>
                    <a:pt x="387" y="45"/>
                  </a:lnTo>
                  <a:lnTo>
                    <a:pt x="414" y="66"/>
                  </a:lnTo>
                  <a:lnTo>
                    <a:pt x="438" y="92"/>
                  </a:lnTo>
                  <a:lnTo>
                    <a:pt x="457" y="120"/>
                  </a:lnTo>
                  <a:lnTo>
                    <a:pt x="473" y="150"/>
                  </a:lnTo>
                  <a:lnTo>
                    <a:pt x="484" y="183"/>
                  </a:lnTo>
                  <a:lnTo>
                    <a:pt x="491" y="217"/>
                  </a:lnTo>
                  <a:lnTo>
                    <a:pt x="493" y="253"/>
                  </a:lnTo>
                  <a:lnTo>
                    <a:pt x="489" y="289"/>
                  </a:lnTo>
                  <a:lnTo>
                    <a:pt x="480" y="326"/>
                  </a:lnTo>
                  <a:lnTo>
                    <a:pt x="466" y="358"/>
                  </a:lnTo>
                  <a:lnTo>
                    <a:pt x="448" y="388"/>
                  </a:lnTo>
                  <a:lnTo>
                    <a:pt x="426" y="415"/>
                  </a:lnTo>
                  <a:lnTo>
                    <a:pt x="402" y="439"/>
                  </a:lnTo>
                  <a:lnTo>
                    <a:pt x="374" y="459"/>
                  </a:lnTo>
                  <a:lnTo>
                    <a:pt x="342" y="474"/>
                  </a:lnTo>
                  <a:lnTo>
                    <a:pt x="310" y="486"/>
                  </a:lnTo>
                  <a:lnTo>
                    <a:pt x="276" y="492"/>
                  </a:lnTo>
                  <a:lnTo>
                    <a:pt x="240" y="494"/>
                  </a:lnTo>
                  <a:lnTo>
                    <a:pt x="204" y="491"/>
                  </a:lnTo>
                  <a:lnTo>
                    <a:pt x="168" y="481"/>
                  </a:lnTo>
                  <a:lnTo>
                    <a:pt x="136" y="468"/>
                  </a:lnTo>
                  <a:lnTo>
                    <a:pt x="106" y="450"/>
                  </a:lnTo>
                  <a:lnTo>
                    <a:pt x="79" y="428"/>
                  </a:lnTo>
                  <a:lnTo>
                    <a:pt x="55" y="402"/>
                  </a:lnTo>
                  <a:lnTo>
                    <a:pt x="36" y="374"/>
                  </a:lnTo>
                  <a:lnTo>
                    <a:pt x="20" y="344"/>
                  </a:lnTo>
                  <a:lnTo>
                    <a:pt x="9" y="311"/>
                  </a:lnTo>
                  <a:lnTo>
                    <a:pt x="1" y="277"/>
                  </a:lnTo>
                  <a:lnTo>
                    <a:pt x="0" y="241"/>
                  </a:lnTo>
                  <a:lnTo>
                    <a:pt x="4" y="205"/>
                  </a:lnTo>
                  <a:lnTo>
                    <a:pt x="13" y="170"/>
                  </a:lnTo>
                  <a:lnTo>
                    <a:pt x="26" y="136"/>
                  </a:lnTo>
                  <a:lnTo>
                    <a:pt x="44" y="106"/>
                  </a:lnTo>
                  <a:lnTo>
                    <a:pt x="66" y="79"/>
                  </a:lnTo>
                  <a:lnTo>
                    <a:pt x="91" y="55"/>
                  </a:lnTo>
                  <a:lnTo>
                    <a:pt x="119" y="36"/>
                  </a:lnTo>
                  <a:lnTo>
                    <a:pt x="150" y="20"/>
                  </a:lnTo>
                  <a:lnTo>
                    <a:pt x="183" y="9"/>
                  </a:lnTo>
                  <a:lnTo>
                    <a:pt x="217" y="2"/>
                  </a:lnTo>
                  <a:lnTo>
                    <a:pt x="2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8"/>
            <p:cNvSpPr>
              <a:spLocks/>
            </p:cNvSpPr>
            <p:nvPr/>
          </p:nvSpPr>
          <p:spPr bwMode="auto">
            <a:xfrm>
              <a:off x="336550" y="457200"/>
              <a:ext cx="285750" cy="222250"/>
            </a:xfrm>
            <a:custGeom>
              <a:avLst/>
              <a:gdLst>
                <a:gd name="T0" fmla="*/ 1758 w 3414"/>
                <a:gd name="T1" fmla="*/ 3 h 2644"/>
                <a:gd name="T2" fmla="*/ 2073 w 3414"/>
                <a:gd name="T3" fmla="*/ 390 h 2644"/>
                <a:gd name="T4" fmla="*/ 2458 w 3414"/>
                <a:gd name="T5" fmla="*/ 537 h 2644"/>
                <a:gd name="T6" fmla="*/ 2595 w 3414"/>
                <a:gd name="T7" fmla="*/ 512 h 2644"/>
                <a:gd name="T8" fmla="*/ 2736 w 3414"/>
                <a:gd name="T9" fmla="*/ 487 h 2644"/>
                <a:gd name="T10" fmla="*/ 2809 w 3414"/>
                <a:gd name="T11" fmla="*/ 479 h 2644"/>
                <a:gd name="T12" fmla="*/ 3278 w 3414"/>
                <a:gd name="T13" fmla="*/ 837 h 2644"/>
                <a:gd name="T14" fmla="*/ 3414 w 3414"/>
                <a:gd name="T15" fmla="*/ 1331 h 2644"/>
                <a:gd name="T16" fmla="*/ 3368 w 3414"/>
                <a:gd name="T17" fmla="*/ 1425 h 2644"/>
                <a:gd name="T18" fmla="*/ 3264 w 3414"/>
                <a:gd name="T19" fmla="*/ 1439 h 2644"/>
                <a:gd name="T20" fmla="*/ 3194 w 3414"/>
                <a:gd name="T21" fmla="*/ 1360 h 2644"/>
                <a:gd name="T22" fmla="*/ 3214 w 3414"/>
                <a:gd name="T23" fmla="*/ 2523 h 2644"/>
                <a:gd name="T24" fmla="*/ 3150 w 3414"/>
                <a:gd name="T25" fmla="*/ 2626 h 2644"/>
                <a:gd name="T26" fmla="*/ 3026 w 3414"/>
                <a:gd name="T27" fmla="*/ 2630 h 2644"/>
                <a:gd name="T28" fmla="*/ 2956 w 3414"/>
                <a:gd name="T29" fmla="*/ 2530 h 2644"/>
                <a:gd name="T30" fmla="*/ 2521 w 3414"/>
                <a:gd name="T31" fmla="*/ 2557 h 2644"/>
                <a:gd name="T32" fmla="*/ 2433 w 3414"/>
                <a:gd name="T33" fmla="*/ 2639 h 2644"/>
                <a:gd name="T34" fmla="*/ 2312 w 3414"/>
                <a:gd name="T35" fmla="*/ 2610 h 2644"/>
                <a:gd name="T36" fmla="*/ 2271 w 3414"/>
                <a:gd name="T37" fmla="*/ 2495 h 2644"/>
                <a:gd name="T38" fmla="*/ 2362 w 3414"/>
                <a:gd name="T39" fmla="*/ 1844 h 2644"/>
                <a:gd name="T40" fmla="*/ 2367 w 3414"/>
                <a:gd name="T41" fmla="*/ 1817 h 2644"/>
                <a:gd name="T42" fmla="*/ 2388 w 3414"/>
                <a:gd name="T43" fmla="*/ 1723 h 2644"/>
                <a:gd name="T44" fmla="*/ 2433 w 3414"/>
                <a:gd name="T45" fmla="*/ 1518 h 2644"/>
                <a:gd name="T46" fmla="*/ 2430 w 3414"/>
                <a:gd name="T47" fmla="*/ 1371 h 2644"/>
                <a:gd name="T48" fmla="*/ 2396 w 3414"/>
                <a:gd name="T49" fmla="*/ 1173 h 2644"/>
                <a:gd name="T50" fmla="*/ 2358 w 3414"/>
                <a:gd name="T51" fmla="*/ 952 h 2644"/>
                <a:gd name="T52" fmla="*/ 2329 w 3414"/>
                <a:gd name="T53" fmla="*/ 784 h 2644"/>
                <a:gd name="T54" fmla="*/ 1920 w 3414"/>
                <a:gd name="T55" fmla="*/ 558 h 2644"/>
                <a:gd name="T56" fmla="*/ 1479 w 3414"/>
                <a:gd name="T57" fmla="*/ 567 h 2644"/>
                <a:gd name="T58" fmla="*/ 1081 w 3414"/>
                <a:gd name="T59" fmla="*/ 807 h 2644"/>
                <a:gd name="T60" fmla="*/ 1048 w 3414"/>
                <a:gd name="T61" fmla="*/ 999 h 2644"/>
                <a:gd name="T62" fmla="*/ 1007 w 3414"/>
                <a:gd name="T63" fmla="*/ 1231 h 2644"/>
                <a:gd name="T64" fmla="*/ 974 w 3414"/>
                <a:gd name="T65" fmla="*/ 1426 h 2644"/>
                <a:gd name="T66" fmla="*/ 1222 w 3414"/>
                <a:gd name="T67" fmla="*/ 1768 h 2644"/>
                <a:gd name="T68" fmla="*/ 1143 w 3414"/>
                <a:gd name="T69" fmla="*/ 2532 h 2644"/>
                <a:gd name="T70" fmla="*/ 1071 w 3414"/>
                <a:gd name="T71" fmla="*/ 2631 h 2644"/>
                <a:gd name="T72" fmla="*/ 947 w 3414"/>
                <a:gd name="T73" fmla="*/ 2625 h 2644"/>
                <a:gd name="T74" fmla="*/ 885 w 3414"/>
                <a:gd name="T75" fmla="*/ 2521 h 2644"/>
                <a:gd name="T76" fmla="*/ 458 w 3414"/>
                <a:gd name="T77" fmla="*/ 2530 h 2644"/>
                <a:gd name="T78" fmla="*/ 388 w 3414"/>
                <a:gd name="T79" fmla="*/ 2630 h 2644"/>
                <a:gd name="T80" fmla="*/ 264 w 3414"/>
                <a:gd name="T81" fmla="*/ 2626 h 2644"/>
                <a:gd name="T82" fmla="*/ 200 w 3414"/>
                <a:gd name="T83" fmla="*/ 2523 h 2644"/>
                <a:gd name="T84" fmla="*/ 212 w 3414"/>
                <a:gd name="T85" fmla="*/ 1379 h 2644"/>
                <a:gd name="T86" fmla="*/ 131 w 3414"/>
                <a:gd name="T87" fmla="*/ 1442 h 2644"/>
                <a:gd name="T88" fmla="*/ 30 w 3414"/>
                <a:gd name="T89" fmla="*/ 1408 h 2644"/>
                <a:gd name="T90" fmla="*/ 3 w 3414"/>
                <a:gd name="T91" fmla="*/ 1306 h 2644"/>
                <a:gd name="T92" fmla="*/ 536 w 3414"/>
                <a:gd name="T93" fmla="*/ 501 h 2644"/>
                <a:gd name="T94" fmla="*/ 624 w 3414"/>
                <a:gd name="T95" fmla="*/ 477 h 2644"/>
                <a:gd name="T96" fmla="*/ 709 w 3414"/>
                <a:gd name="T97" fmla="*/ 489 h 2644"/>
                <a:gd name="T98" fmla="*/ 854 w 3414"/>
                <a:gd name="T99" fmla="*/ 515 h 2644"/>
                <a:gd name="T100" fmla="*/ 976 w 3414"/>
                <a:gd name="T101" fmla="*/ 537 h 2644"/>
                <a:gd name="T102" fmla="*/ 1578 w 3414"/>
                <a:gd name="T103" fmla="*/ 47 h 2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14" h="2644">
                  <a:moveTo>
                    <a:pt x="1661" y="0"/>
                  </a:moveTo>
                  <a:lnTo>
                    <a:pt x="1686" y="0"/>
                  </a:lnTo>
                  <a:lnTo>
                    <a:pt x="1711" y="7"/>
                  </a:lnTo>
                  <a:lnTo>
                    <a:pt x="1734" y="2"/>
                  </a:lnTo>
                  <a:lnTo>
                    <a:pt x="1758" y="3"/>
                  </a:lnTo>
                  <a:lnTo>
                    <a:pt x="1779" y="8"/>
                  </a:lnTo>
                  <a:lnTo>
                    <a:pt x="1801" y="17"/>
                  </a:lnTo>
                  <a:lnTo>
                    <a:pt x="1820" y="31"/>
                  </a:lnTo>
                  <a:lnTo>
                    <a:pt x="1835" y="50"/>
                  </a:lnTo>
                  <a:lnTo>
                    <a:pt x="2073" y="390"/>
                  </a:lnTo>
                  <a:lnTo>
                    <a:pt x="2412" y="544"/>
                  </a:lnTo>
                  <a:lnTo>
                    <a:pt x="2416" y="544"/>
                  </a:lnTo>
                  <a:lnTo>
                    <a:pt x="2425" y="542"/>
                  </a:lnTo>
                  <a:lnTo>
                    <a:pt x="2439" y="540"/>
                  </a:lnTo>
                  <a:lnTo>
                    <a:pt x="2458" y="537"/>
                  </a:lnTo>
                  <a:lnTo>
                    <a:pt x="2481" y="533"/>
                  </a:lnTo>
                  <a:lnTo>
                    <a:pt x="2507" y="528"/>
                  </a:lnTo>
                  <a:lnTo>
                    <a:pt x="2535" y="523"/>
                  </a:lnTo>
                  <a:lnTo>
                    <a:pt x="2565" y="517"/>
                  </a:lnTo>
                  <a:lnTo>
                    <a:pt x="2595" y="512"/>
                  </a:lnTo>
                  <a:lnTo>
                    <a:pt x="2626" y="507"/>
                  </a:lnTo>
                  <a:lnTo>
                    <a:pt x="2656" y="502"/>
                  </a:lnTo>
                  <a:lnTo>
                    <a:pt x="2685" y="497"/>
                  </a:lnTo>
                  <a:lnTo>
                    <a:pt x="2712" y="491"/>
                  </a:lnTo>
                  <a:lnTo>
                    <a:pt x="2736" y="487"/>
                  </a:lnTo>
                  <a:lnTo>
                    <a:pt x="2757" y="484"/>
                  </a:lnTo>
                  <a:lnTo>
                    <a:pt x="2773" y="482"/>
                  </a:lnTo>
                  <a:lnTo>
                    <a:pt x="2785" y="480"/>
                  </a:lnTo>
                  <a:lnTo>
                    <a:pt x="2790" y="479"/>
                  </a:lnTo>
                  <a:lnTo>
                    <a:pt x="2809" y="479"/>
                  </a:lnTo>
                  <a:lnTo>
                    <a:pt x="2827" y="481"/>
                  </a:lnTo>
                  <a:lnTo>
                    <a:pt x="2845" y="485"/>
                  </a:lnTo>
                  <a:lnTo>
                    <a:pt x="2862" y="492"/>
                  </a:lnTo>
                  <a:lnTo>
                    <a:pt x="2879" y="504"/>
                  </a:lnTo>
                  <a:lnTo>
                    <a:pt x="3278" y="837"/>
                  </a:lnTo>
                  <a:lnTo>
                    <a:pt x="3295" y="855"/>
                  </a:lnTo>
                  <a:lnTo>
                    <a:pt x="3307" y="875"/>
                  </a:lnTo>
                  <a:lnTo>
                    <a:pt x="3314" y="898"/>
                  </a:lnTo>
                  <a:lnTo>
                    <a:pt x="3411" y="1308"/>
                  </a:lnTo>
                  <a:lnTo>
                    <a:pt x="3414" y="1331"/>
                  </a:lnTo>
                  <a:lnTo>
                    <a:pt x="3413" y="1353"/>
                  </a:lnTo>
                  <a:lnTo>
                    <a:pt x="3407" y="1374"/>
                  </a:lnTo>
                  <a:lnTo>
                    <a:pt x="3397" y="1393"/>
                  </a:lnTo>
                  <a:lnTo>
                    <a:pt x="3385" y="1410"/>
                  </a:lnTo>
                  <a:lnTo>
                    <a:pt x="3368" y="1425"/>
                  </a:lnTo>
                  <a:lnTo>
                    <a:pt x="3350" y="1436"/>
                  </a:lnTo>
                  <a:lnTo>
                    <a:pt x="3328" y="1443"/>
                  </a:lnTo>
                  <a:lnTo>
                    <a:pt x="3306" y="1446"/>
                  </a:lnTo>
                  <a:lnTo>
                    <a:pt x="3284" y="1444"/>
                  </a:lnTo>
                  <a:lnTo>
                    <a:pt x="3264" y="1439"/>
                  </a:lnTo>
                  <a:lnTo>
                    <a:pt x="3244" y="1430"/>
                  </a:lnTo>
                  <a:lnTo>
                    <a:pt x="3227" y="1416"/>
                  </a:lnTo>
                  <a:lnTo>
                    <a:pt x="3213" y="1401"/>
                  </a:lnTo>
                  <a:lnTo>
                    <a:pt x="3201" y="1381"/>
                  </a:lnTo>
                  <a:lnTo>
                    <a:pt x="3194" y="1360"/>
                  </a:lnTo>
                  <a:lnTo>
                    <a:pt x="3106" y="985"/>
                  </a:lnTo>
                  <a:lnTo>
                    <a:pt x="2985" y="883"/>
                  </a:lnTo>
                  <a:lnTo>
                    <a:pt x="3080" y="1460"/>
                  </a:lnTo>
                  <a:lnTo>
                    <a:pt x="3214" y="2497"/>
                  </a:lnTo>
                  <a:lnTo>
                    <a:pt x="3214" y="2523"/>
                  </a:lnTo>
                  <a:lnTo>
                    <a:pt x="3210" y="2548"/>
                  </a:lnTo>
                  <a:lnTo>
                    <a:pt x="3200" y="2572"/>
                  </a:lnTo>
                  <a:lnTo>
                    <a:pt x="3187" y="2593"/>
                  </a:lnTo>
                  <a:lnTo>
                    <a:pt x="3170" y="2611"/>
                  </a:lnTo>
                  <a:lnTo>
                    <a:pt x="3150" y="2626"/>
                  </a:lnTo>
                  <a:lnTo>
                    <a:pt x="3127" y="2636"/>
                  </a:lnTo>
                  <a:lnTo>
                    <a:pt x="3101" y="2643"/>
                  </a:lnTo>
                  <a:lnTo>
                    <a:pt x="3075" y="2644"/>
                  </a:lnTo>
                  <a:lnTo>
                    <a:pt x="3050" y="2639"/>
                  </a:lnTo>
                  <a:lnTo>
                    <a:pt x="3026" y="2630"/>
                  </a:lnTo>
                  <a:lnTo>
                    <a:pt x="3005" y="2617"/>
                  </a:lnTo>
                  <a:lnTo>
                    <a:pt x="2987" y="2600"/>
                  </a:lnTo>
                  <a:lnTo>
                    <a:pt x="2972" y="2579"/>
                  </a:lnTo>
                  <a:lnTo>
                    <a:pt x="2962" y="2556"/>
                  </a:lnTo>
                  <a:lnTo>
                    <a:pt x="2956" y="2530"/>
                  </a:lnTo>
                  <a:lnTo>
                    <a:pt x="2823" y="1505"/>
                  </a:lnTo>
                  <a:lnTo>
                    <a:pt x="2698" y="1526"/>
                  </a:lnTo>
                  <a:lnTo>
                    <a:pt x="2618" y="1889"/>
                  </a:lnTo>
                  <a:lnTo>
                    <a:pt x="2528" y="2531"/>
                  </a:lnTo>
                  <a:lnTo>
                    <a:pt x="2521" y="2557"/>
                  </a:lnTo>
                  <a:lnTo>
                    <a:pt x="2511" y="2580"/>
                  </a:lnTo>
                  <a:lnTo>
                    <a:pt x="2496" y="2601"/>
                  </a:lnTo>
                  <a:lnTo>
                    <a:pt x="2478" y="2618"/>
                  </a:lnTo>
                  <a:lnTo>
                    <a:pt x="2456" y="2630"/>
                  </a:lnTo>
                  <a:lnTo>
                    <a:pt x="2433" y="2639"/>
                  </a:lnTo>
                  <a:lnTo>
                    <a:pt x="2407" y="2644"/>
                  </a:lnTo>
                  <a:lnTo>
                    <a:pt x="2382" y="2643"/>
                  </a:lnTo>
                  <a:lnTo>
                    <a:pt x="2356" y="2636"/>
                  </a:lnTo>
                  <a:lnTo>
                    <a:pt x="2333" y="2625"/>
                  </a:lnTo>
                  <a:lnTo>
                    <a:pt x="2312" y="2610"/>
                  </a:lnTo>
                  <a:lnTo>
                    <a:pt x="2296" y="2592"/>
                  </a:lnTo>
                  <a:lnTo>
                    <a:pt x="2283" y="2571"/>
                  </a:lnTo>
                  <a:lnTo>
                    <a:pt x="2274" y="2547"/>
                  </a:lnTo>
                  <a:lnTo>
                    <a:pt x="2270" y="2522"/>
                  </a:lnTo>
                  <a:lnTo>
                    <a:pt x="2271" y="2495"/>
                  </a:lnTo>
                  <a:lnTo>
                    <a:pt x="2361" y="1849"/>
                  </a:lnTo>
                  <a:lnTo>
                    <a:pt x="2361" y="1848"/>
                  </a:lnTo>
                  <a:lnTo>
                    <a:pt x="2361" y="1847"/>
                  </a:lnTo>
                  <a:lnTo>
                    <a:pt x="2361" y="1846"/>
                  </a:lnTo>
                  <a:lnTo>
                    <a:pt x="2362" y="1844"/>
                  </a:lnTo>
                  <a:lnTo>
                    <a:pt x="2362" y="1842"/>
                  </a:lnTo>
                  <a:lnTo>
                    <a:pt x="2363" y="1838"/>
                  </a:lnTo>
                  <a:lnTo>
                    <a:pt x="2364" y="1833"/>
                  </a:lnTo>
                  <a:lnTo>
                    <a:pt x="2365" y="1827"/>
                  </a:lnTo>
                  <a:lnTo>
                    <a:pt x="2367" y="1817"/>
                  </a:lnTo>
                  <a:lnTo>
                    <a:pt x="2370" y="1805"/>
                  </a:lnTo>
                  <a:lnTo>
                    <a:pt x="2373" y="1789"/>
                  </a:lnTo>
                  <a:lnTo>
                    <a:pt x="2377" y="1772"/>
                  </a:lnTo>
                  <a:lnTo>
                    <a:pt x="2383" y="1749"/>
                  </a:lnTo>
                  <a:lnTo>
                    <a:pt x="2388" y="1723"/>
                  </a:lnTo>
                  <a:lnTo>
                    <a:pt x="2395" y="1693"/>
                  </a:lnTo>
                  <a:lnTo>
                    <a:pt x="2402" y="1657"/>
                  </a:lnTo>
                  <a:lnTo>
                    <a:pt x="2412" y="1617"/>
                  </a:lnTo>
                  <a:lnTo>
                    <a:pt x="2422" y="1570"/>
                  </a:lnTo>
                  <a:lnTo>
                    <a:pt x="2433" y="1518"/>
                  </a:lnTo>
                  <a:lnTo>
                    <a:pt x="2446" y="1461"/>
                  </a:lnTo>
                  <a:lnTo>
                    <a:pt x="2444" y="1446"/>
                  </a:lnTo>
                  <a:lnTo>
                    <a:pt x="2440" y="1426"/>
                  </a:lnTo>
                  <a:lnTo>
                    <a:pt x="2435" y="1401"/>
                  </a:lnTo>
                  <a:lnTo>
                    <a:pt x="2430" y="1371"/>
                  </a:lnTo>
                  <a:lnTo>
                    <a:pt x="2424" y="1337"/>
                  </a:lnTo>
                  <a:lnTo>
                    <a:pt x="2418" y="1300"/>
                  </a:lnTo>
                  <a:lnTo>
                    <a:pt x="2411" y="1259"/>
                  </a:lnTo>
                  <a:lnTo>
                    <a:pt x="2403" y="1217"/>
                  </a:lnTo>
                  <a:lnTo>
                    <a:pt x="2396" y="1173"/>
                  </a:lnTo>
                  <a:lnTo>
                    <a:pt x="2388" y="1128"/>
                  </a:lnTo>
                  <a:lnTo>
                    <a:pt x="2381" y="1083"/>
                  </a:lnTo>
                  <a:lnTo>
                    <a:pt x="2372" y="1038"/>
                  </a:lnTo>
                  <a:lnTo>
                    <a:pt x="2365" y="994"/>
                  </a:lnTo>
                  <a:lnTo>
                    <a:pt x="2358" y="952"/>
                  </a:lnTo>
                  <a:lnTo>
                    <a:pt x="2350" y="911"/>
                  </a:lnTo>
                  <a:lnTo>
                    <a:pt x="2344" y="874"/>
                  </a:lnTo>
                  <a:lnTo>
                    <a:pt x="2338" y="841"/>
                  </a:lnTo>
                  <a:lnTo>
                    <a:pt x="2333" y="810"/>
                  </a:lnTo>
                  <a:lnTo>
                    <a:pt x="2329" y="784"/>
                  </a:lnTo>
                  <a:lnTo>
                    <a:pt x="2325" y="764"/>
                  </a:lnTo>
                  <a:lnTo>
                    <a:pt x="2322" y="750"/>
                  </a:lnTo>
                  <a:lnTo>
                    <a:pt x="1953" y="580"/>
                  </a:lnTo>
                  <a:lnTo>
                    <a:pt x="1935" y="570"/>
                  </a:lnTo>
                  <a:lnTo>
                    <a:pt x="1920" y="558"/>
                  </a:lnTo>
                  <a:lnTo>
                    <a:pt x="1908" y="542"/>
                  </a:lnTo>
                  <a:lnTo>
                    <a:pt x="1706" y="254"/>
                  </a:lnTo>
                  <a:lnTo>
                    <a:pt x="1507" y="540"/>
                  </a:lnTo>
                  <a:lnTo>
                    <a:pt x="1494" y="555"/>
                  </a:lnTo>
                  <a:lnTo>
                    <a:pt x="1479" y="567"/>
                  </a:lnTo>
                  <a:lnTo>
                    <a:pt x="1461" y="578"/>
                  </a:lnTo>
                  <a:lnTo>
                    <a:pt x="1091" y="747"/>
                  </a:lnTo>
                  <a:lnTo>
                    <a:pt x="1089" y="762"/>
                  </a:lnTo>
                  <a:lnTo>
                    <a:pt x="1086" y="781"/>
                  </a:lnTo>
                  <a:lnTo>
                    <a:pt x="1081" y="807"/>
                  </a:lnTo>
                  <a:lnTo>
                    <a:pt x="1076" y="838"/>
                  </a:lnTo>
                  <a:lnTo>
                    <a:pt x="1070" y="874"/>
                  </a:lnTo>
                  <a:lnTo>
                    <a:pt x="1063" y="912"/>
                  </a:lnTo>
                  <a:lnTo>
                    <a:pt x="1056" y="954"/>
                  </a:lnTo>
                  <a:lnTo>
                    <a:pt x="1048" y="999"/>
                  </a:lnTo>
                  <a:lnTo>
                    <a:pt x="1041" y="1044"/>
                  </a:lnTo>
                  <a:lnTo>
                    <a:pt x="1032" y="1091"/>
                  </a:lnTo>
                  <a:lnTo>
                    <a:pt x="1024" y="1138"/>
                  </a:lnTo>
                  <a:lnTo>
                    <a:pt x="1016" y="1186"/>
                  </a:lnTo>
                  <a:lnTo>
                    <a:pt x="1007" y="1231"/>
                  </a:lnTo>
                  <a:lnTo>
                    <a:pt x="1000" y="1276"/>
                  </a:lnTo>
                  <a:lnTo>
                    <a:pt x="993" y="1319"/>
                  </a:lnTo>
                  <a:lnTo>
                    <a:pt x="986" y="1358"/>
                  </a:lnTo>
                  <a:lnTo>
                    <a:pt x="979" y="1393"/>
                  </a:lnTo>
                  <a:lnTo>
                    <a:pt x="974" y="1426"/>
                  </a:lnTo>
                  <a:lnTo>
                    <a:pt x="969" y="1453"/>
                  </a:lnTo>
                  <a:lnTo>
                    <a:pt x="965" y="1474"/>
                  </a:lnTo>
                  <a:lnTo>
                    <a:pt x="963" y="1490"/>
                  </a:lnTo>
                  <a:lnTo>
                    <a:pt x="1207" y="1749"/>
                  </a:lnTo>
                  <a:lnTo>
                    <a:pt x="1222" y="1768"/>
                  </a:lnTo>
                  <a:lnTo>
                    <a:pt x="1233" y="1788"/>
                  </a:lnTo>
                  <a:lnTo>
                    <a:pt x="1241" y="1810"/>
                  </a:lnTo>
                  <a:lnTo>
                    <a:pt x="1243" y="1834"/>
                  </a:lnTo>
                  <a:lnTo>
                    <a:pt x="1242" y="1857"/>
                  </a:lnTo>
                  <a:lnTo>
                    <a:pt x="1143" y="2532"/>
                  </a:lnTo>
                  <a:lnTo>
                    <a:pt x="1137" y="2558"/>
                  </a:lnTo>
                  <a:lnTo>
                    <a:pt x="1125" y="2581"/>
                  </a:lnTo>
                  <a:lnTo>
                    <a:pt x="1111" y="2601"/>
                  </a:lnTo>
                  <a:lnTo>
                    <a:pt x="1092" y="2618"/>
                  </a:lnTo>
                  <a:lnTo>
                    <a:pt x="1071" y="2631"/>
                  </a:lnTo>
                  <a:lnTo>
                    <a:pt x="1048" y="2639"/>
                  </a:lnTo>
                  <a:lnTo>
                    <a:pt x="1022" y="2644"/>
                  </a:lnTo>
                  <a:lnTo>
                    <a:pt x="996" y="2643"/>
                  </a:lnTo>
                  <a:lnTo>
                    <a:pt x="970" y="2636"/>
                  </a:lnTo>
                  <a:lnTo>
                    <a:pt x="947" y="2625"/>
                  </a:lnTo>
                  <a:lnTo>
                    <a:pt x="928" y="2610"/>
                  </a:lnTo>
                  <a:lnTo>
                    <a:pt x="911" y="2592"/>
                  </a:lnTo>
                  <a:lnTo>
                    <a:pt x="897" y="2570"/>
                  </a:lnTo>
                  <a:lnTo>
                    <a:pt x="889" y="2546"/>
                  </a:lnTo>
                  <a:lnTo>
                    <a:pt x="885" y="2521"/>
                  </a:lnTo>
                  <a:lnTo>
                    <a:pt x="886" y="2495"/>
                  </a:lnTo>
                  <a:lnTo>
                    <a:pt x="975" y="1882"/>
                  </a:lnTo>
                  <a:lnTo>
                    <a:pt x="621" y="1508"/>
                  </a:lnTo>
                  <a:lnTo>
                    <a:pt x="591" y="1503"/>
                  </a:lnTo>
                  <a:lnTo>
                    <a:pt x="458" y="2530"/>
                  </a:lnTo>
                  <a:lnTo>
                    <a:pt x="453" y="2556"/>
                  </a:lnTo>
                  <a:lnTo>
                    <a:pt x="441" y="2579"/>
                  </a:lnTo>
                  <a:lnTo>
                    <a:pt x="427" y="2600"/>
                  </a:lnTo>
                  <a:lnTo>
                    <a:pt x="409" y="2617"/>
                  </a:lnTo>
                  <a:lnTo>
                    <a:pt x="388" y="2630"/>
                  </a:lnTo>
                  <a:lnTo>
                    <a:pt x="365" y="2639"/>
                  </a:lnTo>
                  <a:lnTo>
                    <a:pt x="339" y="2644"/>
                  </a:lnTo>
                  <a:lnTo>
                    <a:pt x="313" y="2643"/>
                  </a:lnTo>
                  <a:lnTo>
                    <a:pt x="287" y="2636"/>
                  </a:lnTo>
                  <a:lnTo>
                    <a:pt x="264" y="2626"/>
                  </a:lnTo>
                  <a:lnTo>
                    <a:pt x="244" y="2611"/>
                  </a:lnTo>
                  <a:lnTo>
                    <a:pt x="227" y="2593"/>
                  </a:lnTo>
                  <a:lnTo>
                    <a:pt x="213" y="2572"/>
                  </a:lnTo>
                  <a:lnTo>
                    <a:pt x="204" y="2548"/>
                  </a:lnTo>
                  <a:lnTo>
                    <a:pt x="200" y="2523"/>
                  </a:lnTo>
                  <a:lnTo>
                    <a:pt x="201" y="2497"/>
                  </a:lnTo>
                  <a:lnTo>
                    <a:pt x="430" y="880"/>
                  </a:lnTo>
                  <a:lnTo>
                    <a:pt x="308" y="983"/>
                  </a:lnTo>
                  <a:lnTo>
                    <a:pt x="220" y="1357"/>
                  </a:lnTo>
                  <a:lnTo>
                    <a:pt x="212" y="1379"/>
                  </a:lnTo>
                  <a:lnTo>
                    <a:pt x="202" y="1398"/>
                  </a:lnTo>
                  <a:lnTo>
                    <a:pt x="188" y="1414"/>
                  </a:lnTo>
                  <a:lnTo>
                    <a:pt x="170" y="1427"/>
                  </a:lnTo>
                  <a:lnTo>
                    <a:pt x="151" y="1436"/>
                  </a:lnTo>
                  <a:lnTo>
                    <a:pt x="131" y="1442"/>
                  </a:lnTo>
                  <a:lnTo>
                    <a:pt x="109" y="1443"/>
                  </a:lnTo>
                  <a:lnTo>
                    <a:pt x="86" y="1440"/>
                  </a:lnTo>
                  <a:lnTo>
                    <a:pt x="64" y="1433"/>
                  </a:lnTo>
                  <a:lnTo>
                    <a:pt x="46" y="1421"/>
                  </a:lnTo>
                  <a:lnTo>
                    <a:pt x="30" y="1408"/>
                  </a:lnTo>
                  <a:lnTo>
                    <a:pt x="17" y="1390"/>
                  </a:lnTo>
                  <a:lnTo>
                    <a:pt x="7" y="1372"/>
                  </a:lnTo>
                  <a:lnTo>
                    <a:pt x="2" y="1351"/>
                  </a:lnTo>
                  <a:lnTo>
                    <a:pt x="0" y="1329"/>
                  </a:lnTo>
                  <a:lnTo>
                    <a:pt x="3" y="1306"/>
                  </a:lnTo>
                  <a:lnTo>
                    <a:pt x="99" y="895"/>
                  </a:lnTo>
                  <a:lnTo>
                    <a:pt x="108" y="873"/>
                  </a:lnTo>
                  <a:lnTo>
                    <a:pt x="120" y="852"/>
                  </a:lnTo>
                  <a:lnTo>
                    <a:pt x="137" y="834"/>
                  </a:lnTo>
                  <a:lnTo>
                    <a:pt x="536" y="501"/>
                  </a:lnTo>
                  <a:lnTo>
                    <a:pt x="551" y="490"/>
                  </a:lnTo>
                  <a:lnTo>
                    <a:pt x="569" y="483"/>
                  </a:lnTo>
                  <a:lnTo>
                    <a:pt x="587" y="479"/>
                  </a:lnTo>
                  <a:lnTo>
                    <a:pt x="605" y="477"/>
                  </a:lnTo>
                  <a:lnTo>
                    <a:pt x="624" y="477"/>
                  </a:lnTo>
                  <a:lnTo>
                    <a:pt x="632" y="477"/>
                  </a:lnTo>
                  <a:lnTo>
                    <a:pt x="645" y="479"/>
                  </a:lnTo>
                  <a:lnTo>
                    <a:pt x="662" y="482"/>
                  </a:lnTo>
                  <a:lnTo>
                    <a:pt x="684" y="485"/>
                  </a:lnTo>
                  <a:lnTo>
                    <a:pt x="709" y="489"/>
                  </a:lnTo>
                  <a:lnTo>
                    <a:pt x="736" y="493"/>
                  </a:lnTo>
                  <a:lnTo>
                    <a:pt x="764" y="499"/>
                  </a:lnTo>
                  <a:lnTo>
                    <a:pt x="794" y="504"/>
                  </a:lnTo>
                  <a:lnTo>
                    <a:pt x="824" y="510"/>
                  </a:lnTo>
                  <a:lnTo>
                    <a:pt x="854" y="515"/>
                  </a:lnTo>
                  <a:lnTo>
                    <a:pt x="883" y="520"/>
                  </a:lnTo>
                  <a:lnTo>
                    <a:pt x="911" y="526"/>
                  </a:lnTo>
                  <a:lnTo>
                    <a:pt x="936" y="530"/>
                  </a:lnTo>
                  <a:lnTo>
                    <a:pt x="958" y="534"/>
                  </a:lnTo>
                  <a:lnTo>
                    <a:pt x="976" y="537"/>
                  </a:lnTo>
                  <a:lnTo>
                    <a:pt x="990" y="540"/>
                  </a:lnTo>
                  <a:lnTo>
                    <a:pt x="999" y="541"/>
                  </a:lnTo>
                  <a:lnTo>
                    <a:pt x="1002" y="542"/>
                  </a:lnTo>
                  <a:lnTo>
                    <a:pt x="1341" y="386"/>
                  </a:lnTo>
                  <a:lnTo>
                    <a:pt x="1578" y="47"/>
                  </a:lnTo>
                  <a:lnTo>
                    <a:pt x="1595" y="28"/>
                  </a:lnTo>
                  <a:lnTo>
                    <a:pt x="1615" y="13"/>
                  </a:lnTo>
                  <a:lnTo>
                    <a:pt x="1637" y="4"/>
                  </a:lnTo>
                  <a:lnTo>
                    <a:pt x="16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9"/>
            <p:cNvSpPr>
              <a:spLocks/>
            </p:cNvSpPr>
            <p:nvPr/>
          </p:nvSpPr>
          <p:spPr bwMode="auto">
            <a:xfrm>
              <a:off x="525463" y="452438"/>
              <a:ext cx="41275" cy="41275"/>
            </a:xfrm>
            <a:custGeom>
              <a:avLst/>
              <a:gdLst>
                <a:gd name="T0" fmla="*/ 239 w 492"/>
                <a:gd name="T1" fmla="*/ 0 h 494"/>
                <a:gd name="T2" fmla="*/ 276 w 492"/>
                <a:gd name="T3" fmla="*/ 1 h 494"/>
                <a:gd name="T4" fmla="*/ 310 w 492"/>
                <a:gd name="T5" fmla="*/ 9 h 494"/>
                <a:gd name="T6" fmla="*/ 342 w 492"/>
                <a:gd name="T7" fmla="*/ 20 h 494"/>
                <a:gd name="T8" fmla="*/ 373 w 492"/>
                <a:gd name="T9" fmla="*/ 36 h 494"/>
                <a:gd name="T10" fmla="*/ 401 w 492"/>
                <a:gd name="T11" fmla="*/ 55 h 494"/>
                <a:gd name="T12" fmla="*/ 426 w 492"/>
                <a:gd name="T13" fmla="*/ 78 h 494"/>
                <a:gd name="T14" fmla="*/ 448 w 492"/>
                <a:gd name="T15" fmla="*/ 105 h 494"/>
                <a:gd name="T16" fmla="*/ 465 w 492"/>
                <a:gd name="T17" fmla="*/ 135 h 494"/>
                <a:gd name="T18" fmla="*/ 480 w 492"/>
                <a:gd name="T19" fmla="*/ 169 h 494"/>
                <a:gd name="T20" fmla="*/ 488 w 492"/>
                <a:gd name="T21" fmla="*/ 204 h 494"/>
                <a:gd name="T22" fmla="*/ 492 w 492"/>
                <a:gd name="T23" fmla="*/ 240 h 494"/>
                <a:gd name="T24" fmla="*/ 490 w 492"/>
                <a:gd name="T25" fmla="*/ 277 h 494"/>
                <a:gd name="T26" fmla="*/ 484 w 492"/>
                <a:gd name="T27" fmla="*/ 311 h 494"/>
                <a:gd name="T28" fmla="*/ 473 w 492"/>
                <a:gd name="T29" fmla="*/ 343 h 494"/>
                <a:gd name="T30" fmla="*/ 456 w 492"/>
                <a:gd name="T31" fmla="*/ 375 h 494"/>
                <a:gd name="T32" fmla="*/ 436 w 492"/>
                <a:gd name="T33" fmla="*/ 403 h 494"/>
                <a:gd name="T34" fmla="*/ 414 w 492"/>
                <a:gd name="T35" fmla="*/ 428 h 494"/>
                <a:gd name="T36" fmla="*/ 387 w 492"/>
                <a:gd name="T37" fmla="*/ 449 h 494"/>
                <a:gd name="T38" fmla="*/ 357 w 492"/>
                <a:gd name="T39" fmla="*/ 467 h 494"/>
                <a:gd name="T40" fmla="*/ 323 w 492"/>
                <a:gd name="T41" fmla="*/ 481 h 494"/>
                <a:gd name="T42" fmla="*/ 288 w 492"/>
                <a:gd name="T43" fmla="*/ 490 h 494"/>
                <a:gd name="T44" fmla="*/ 252 w 492"/>
                <a:gd name="T45" fmla="*/ 494 h 494"/>
                <a:gd name="T46" fmla="*/ 217 w 492"/>
                <a:gd name="T47" fmla="*/ 492 h 494"/>
                <a:gd name="T48" fmla="*/ 182 w 492"/>
                <a:gd name="T49" fmla="*/ 486 h 494"/>
                <a:gd name="T50" fmla="*/ 149 w 492"/>
                <a:gd name="T51" fmla="*/ 474 h 494"/>
                <a:gd name="T52" fmla="*/ 119 w 492"/>
                <a:gd name="T53" fmla="*/ 459 h 494"/>
                <a:gd name="T54" fmla="*/ 91 w 492"/>
                <a:gd name="T55" fmla="*/ 439 h 494"/>
                <a:gd name="T56" fmla="*/ 65 w 492"/>
                <a:gd name="T57" fmla="*/ 415 h 494"/>
                <a:gd name="T58" fmla="*/ 44 w 492"/>
                <a:gd name="T59" fmla="*/ 388 h 494"/>
                <a:gd name="T60" fmla="*/ 26 w 492"/>
                <a:gd name="T61" fmla="*/ 358 h 494"/>
                <a:gd name="T62" fmla="*/ 13 w 492"/>
                <a:gd name="T63" fmla="*/ 325 h 494"/>
                <a:gd name="T64" fmla="*/ 3 w 492"/>
                <a:gd name="T65" fmla="*/ 289 h 494"/>
                <a:gd name="T66" fmla="*/ 0 w 492"/>
                <a:gd name="T67" fmla="*/ 253 h 494"/>
                <a:gd name="T68" fmla="*/ 1 w 492"/>
                <a:gd name="T69" fmla="*/ 218 h 494"/>
                <a:gd name="T70" fmla="*/ 8 w 492"/>
                <a:gd name="T71" fmla="*/ 182 h 494"/>
                <a:gd name="T72" fmla="*/ 20 w 492"/>
                <a:gd name="T73" fmla="*/ 150 h 494"/>
                <a:gd name="T74" fmla="*/ 35 w 492"/>
                <a:gd name="T75" fmla="*/ 119 h 494"/>
                <a:gd name="T76" fmla="*/ 55 w 492"/>
                <a:gd name="T77" fmla="*/ 91 h 494"/>
                <a:gd name="T78" fmla="*/ 78 w 492"/>
                <a:gd name="T79" fmla="*/ 66 h 494"/>
                <a:gd name="T80" fmla="*/ 105 w 492"/>
                <a:gd name="T81" fmla="*/ 44 h 494"/>
                <a:gd name="T82" fmla="*/ 135 w 492"/>
                <a:gd name="T83" fmla="*/ 26 h 494"/>
                <a:gd name="T84" fmla="*/ 168 w 492"/>
                <a:gd name="T85" fmla="*/ 13 h 494"/>
                <a:gd name="T86" fmla="*/ 203 w 492"/>
                <a:gd name="T87" fmla="*/ 4 h 494"/>
                <a:gd name="T88" fmla="*/ 239 w 492"/>
                <a:gd name="T8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2" h="494">
                  <a:moveTo>
                    <a:pt x="239" y="0"/>
                  </a:moveTo>
                  <a:lnTo>
                    <a:pt x="276" y="1"/>
                  </a:lnTo>
                  <a:lnTo>
                    <a:pt x="310" y="9"/>
                  </a:lnTo>
                  <a:lnTo>
                    <a:pt x="342" y="20"/>
                  </a:lnTo>
                  <a:lnTo>
                    <a:pt x="373" y="36"/>
                  </a:lnTo>
                  <a:lnTo>
                    <a:pt x="401" y="55"/>
                  </a:lnTo>
                  <a:lnTo>
                    <a:pt x="426" y="78"/>
                  </a:lnTo>
                  <a:lnTo>
                    <a:pt x="448" y="105"/>
                  </a:lnTo>
                  <a:lnTo>
                    <a:pt x="465" y="135"/>
                  </a:lnTo>
                  <a:lnTo>
                    <a:pt x="480" y="169"/>
                  </a:lnTo>
                  <a:lnTo>
                    <a:pt x="488" y="204"/>
                  </a:lnTo>
                  <a:lnTo>
                    <a:pt x="492" y="240"/>
                  </a:lnTo>
                  <a:lnTo>
                    <a:pt x="490" y="277"/>
                  </a:lnTo>
                  <a:lnTo>
                    <a:pt x="484" y="311"/>
                  </a:lnTo>
                  <a:lnTo>
                    <a:pt x="473" y="343"/>
                  </a:lnTo>
                  <a:lnTo>
                    <a:pt x="456" y="375"/>
                  </a:lnTo>
                  <a:lnTo>
                    <a:pt x="436" y="403"/>
                  </a:lnTo>
                  <a:lnTo>
                    <a:pt x="414" y="428"/>
                  </a:lnTo>
                  <a:lnTo>
                    <a:pt x="387" y="449"/>
                  </a:lnTo>
                  <a:lnTo>
                    <a:pt x="357" y="467"/>
                  </a:lnTo>
                  <a:lnTo>
                    <a:pt x="323" y="481"/>
                  </a:lnTo>
                  <a:lnTo>
                    <a:pt x="288" y="490"/>
                  </a:lnTo>
                  <a:lnTo>
                    <a:pt x="252" y="494"/>
                  </a:lnTo>
                  <a:lnTo>
                    <a:pt x="217" y="492"/>
                  </a:lnTo>
                  <a:lnTo>
                    <a:pt x="182" y="486"/>
                  </a:lnTo>
                  <a:lnTo>
                    <a:pt x="149" y="474"/>
                  </a:lnTo>
                  <a:lnTo>
                    <a:pt x="119" y="459"/>
                  </a:lnTo>
                  <a:lnTo>
                    <a:pt x="91" y="439"/>
                  </a:lnTo>
                  <a:lnTo>
                    <a:pt x="65" y="415"/>
                  </a:lnTo>
                  <a:lnTo>
                    <a:pt x="44" y="388"/>
                  </a:lnTo>
                  <a:lnTo>
                    <a:pt x="26" y="358"/>
                  </a:lnTo>
                  <a:lnTo>
                    <a:pt x="13" y="325"/>
                  </a:lnTo>
                  <a:lnTo>
                    <a:pt x="3" y="289"/>
                  </a:lnTo>
                  <a:lnTo>
                    <a:pt x="0" y="253"/>
                  </a:lnTo>
                  <a:lnTo>
                    <a:pt x="1" y="218"/>
                  </a:lnTo>
                  <a:lnTo>
                    <a:pt x="8" y="182"/>
                  </a:lnTo>
                  <a:lnTo>
                    <a:pt x="20" y="150"/>
                  </a:lnTo>
                  <a:lnTo>
                    <a:pt x="35" y="119"/>
                  </a:lnTo>
                  <a:lnTo>
                    <a:pt x="55" y="91"/>
                  </a:lnTo>
                  <a:lnTo>
                    <a:pt x="78" y="66"/>
                  </a:lnTo>
                  <a:lnTo>
                    <a:pt x="105" y="44"/>
                  </a:lnTo>
                  <a:lnTo>
                    <a:pt x="135" y="26"/>
                  </a:lnTo>
                  <a:lnTo>
                    <a:pt x="168" y="13"/>
                  </a:lnTo>
                  <a:lnTo>
                    <a:pt x="203" y="4"/>
                  </a:lnTo>
                  <a:lnTo>
                    <a:pt x="2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6" name="Picture 2" descr="C:\Users\asus\Desktop\впавпвпв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316765"/>
            <a:ext cx="3816423" cy="1948744"/>
          </a:xfrm>
          <a:prstGeom prst="rect">
            <a:avLst/>
          </a:prstGeom>
          <a:noFill/>
        </p:spPr>
      </p:pic>
      <p:pic>
        <p:nvPicPr>
          <p:cNvPr id="1027" name="Picture 3" descr="C:\Users\asus\Desktop\авиваиваи.PNG"/>
          <p:cNvPicPr>
            <a:picLocks noChangeAspect="1" noChangeArrowheads="1"/>
          </p:cNvPicPr>
          <p:nvPr/>
        </p:nvPicPr>
        <p:blipFill rotWithShape="1">
          <a:blip r:embed="rId4" cstate="print"/>
          <a:srcRect t="12035"/>
          <a:stretch/>
        </p:blipFill>
        <p:spPr bwMode="auto">
          <a:xfrm>
            <a:off x="6403660" y="4149080"/>
            <a:ext cx="2632836" cy="2631443"/>
          </a:xfrm>
          <a:prstGeom prst="rect">
            <a:avLst/>
          </a:prstGeom>
          <a:noFill/>
        </p:spPr>
      </p:pic>
      <p:pic>
        <p:nvPicPr>
          <p:cNvPr id="1028" name="Picture 4" descr="C:\Users\asus\Desktop\ысвсвысы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980728"/>
            <a:ext cx="3096344" cy="2973213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817852" y="3338989"/>
            <a:ext cx="2016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Лектории по развитию наиболее значимых компетенций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16016" y="932724"/>
            <a:ext cx="3456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Профессиональная диагностика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72200" y="3265820"/>
            <a:ext cx="2664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Мастер-классы по востребованным</a:t>
            </a:r>
            <a:br>
              <a:rPr lang="ru-RU" sz="1400" dirty="0" smtClean="0"/>
            </a:br>
            <a:r>
              <a:rPr lang="ru-RU" sz="1400" dirty="0" smtClean="0"/>
              <a:t>профессиям и специальностям</a:t>
            </a:r>
            <a:endParaRPr lang="ru-RU" sz="1400" dirty="0"/>
          </a:p>
        </p:txBody>
      </p:sp>
      <p:pic>
        <p:nvPicPr>
          <p:cNvPr id="22" name="Picture 1" descr="C:\Users\asus\Downloads\ЛОГОТИП ХМСО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417" y="68628"/>
            <a:ext cx="644650" cy="715433"/>
          </a:xfrm>
          <a:prstGeom prst="rect">
            <a:avLst/>
          </a:prstGeom>
          <a:noFill/>
        </p:spPr>
      </p:pic>
      <p:pic>
        <p:nvPicPr>
          <p:cNvPr id="2050" name="Picture 2" descr="D:\Users\User\Desktop\вввв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" y="4478953"/>
            <a:ext cx="3263478" cy="183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User\Desktop\ыаывсс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441" y="4293096"/>
            <a:ext cx="290275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18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</TotalTime>
  <Words>213</Words>
  <Application>Microsoft Office PowerPoint</Application>
  <PresentationFormat>Экран (4:3)</PresentationFormat>
  <Paragraphs>33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ХАБАРОВСКИЙ МЕЖРЕГИОНАЛЬНЫЙ САЛОН ОБРАЗОВАНИЯ-2021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2022-01-10T00:36:37Z</dcterms:created>
  <dcterms:modified xsi:type="dcterms:W3CDTF">2022-07-12T07:26:22Z</dcterms:modified>
</cp:coreProperties>
</file>